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D81A-17B3-4241-97E9-BA5863EC55BE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2249-9898-498B-8DE0-3F28CCDA1A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305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D81A-17B3-4241-97E9-BA5863EC55BE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2249-9898-498B-8DE0-3F28CCDA1A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9985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D81A-17B3-4241-97E9-BA5863EC55BE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2249-9898-498B-8DE0-3F28CCDA1A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331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D81A-17B3-4241-97E9-BA5863EC55BE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2249-9898-498B-8DE0-3F28CCDA1A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707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D81A-17B3-4241-97E9-BA5863EC55BE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2249-9898-498B-8DE0-3F28CCDA1A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6102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D81A-17B3-4241-97E9-BA5863EC55BE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2249-9898-498B-8DE0-3F28CCDA1A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657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D81A-17B3-4241-97E9-BA5863EC55BE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2249-9898-498B-8DE0-3F28CCDA1A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835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D81A-17B3-4241-97E9-BA5863EC55BE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2249-9898-498B-8DE0-3F28CCDA1A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302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D81A-17B3-4241-97E9-BA5863EC55BE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2249-9898-498B-8DE0-3F28CCDA1A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242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D81A-17B3-4241-97E9-BA5863EC55BE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2249-9898-498B-8DE0-3F28CCDA1A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9213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D81A-17B3-4241-97E9-BA5863EC55BE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2249-9898-498B-8DE0-3F28CCDA1A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4533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2D81A-17B3-4241-97E9-BA5863EC55BE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82249-9898-498B-8DE0-3F28CCDA1A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788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www.google.com.au/url?sa=i&amp;source=images&amp;cd=&amp;cad=rja&amp;uact=8&amp;ved=0CAgQjRw&amp;url=http://www.clipartpal.com/clipart_pd/holiday/halloween/ghost1.html&amp;ei=F01AVM67NoPcoASv8oCICA&amp;psig=AFQjCNG05uwz7sCD4lo5BbJK6Y6Zldwgjg&amp;ust=141358658397629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.au/url?sa=i&amp;source=images&amp;cd=&amp;cad=rja&amp;uact=8&amp;ved=0CAgQjRw4JQ&amp;url=http://www.clipartpal.com/clipart_pd/holiday/halloween/ghost1.html&amp;ei=Pk1AVMnPNsaoogS4o4CIDA&amp;psig=AFQjCNGxqlRl4RdY_fFHsXpomgBycH9PFg&amp;ust=1413586622959650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google.com.au/url?sa=i&amp;source=images&amp;cd=&amp;cad=rja&amp;uact=8&amp;ved=0CAgQjRw&amp;url=http://www.clipartpal.com/clipart_pd/holiday/halloween/ghost1.html&amp;ei=Gk1AVOmAGcHjoAS0j4KQBw&amp;psig=AFQjCNFMSjh4wIoInTzdcYKjbWa60WK5-g&amp;ust=141358658648180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Pac Man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By ---------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4249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Pacman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Who is </a:t>
            </a:r>
            <a:r>
              <a:rPr lang="en-AU" dirty="0" err="1" smtClean="0"/>
              <a:t>Pacman</a:t>
            </a:r>
            <a:r>
              <a:rPr lang="en-AU" dirty="0" smtClean="0"/>
              <a:t>?</a:t>
            </a:r>
          </a:p>
          <a:p>
            <a:endParaRPr lang="en-AU" dirty="0"/>
          </a:p>
          <a:p>
            <a:r>
              <a:rPr lang="en-AU" dirty="0" err="1" smtClean="0"/>
              <a:t>Pacman</a:t>
            </a:r>
            <a:r>
              <a:rPr lang="en-AU" dirty="0" smtClean="0"/>
              <a:t> is -------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3948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3.gstatic.com/images?q=tbn:ANd9GcQ7aY7Flv99Ykia9jGRlyau1-kM1jxq_WOXJf4xo7rUaj_3BFCzK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846" y="260649"/>
            <a:ext cx="1863441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1.gstatic.com/images?q=tbn:ANd9GcToeL48uWcnD7ZVmH8to4aZi1OaNVbBo9yKo8haEesdxFdzVKil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8834" y="1700809"/>
            <a:ext cx="1502774" cy="180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2.gstatic.com/images?q=tbn:ANd9GcQuXuK_JScTOzsKC_x28o2WW7NWfjHF3DsTSo2I_6WtwQf_pl99DA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8834" y="4365104"/>
            <a:ext cx="1353344" cy="162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057299" y="3933056"/>
            <a:ext cx="1476164" cy="1368152"/>
            <a:chOff x="1023061" y="3816606"/>
            <a:chExt cx="1476164" cy="1368152"/>
          </a:xfrm>
        </p:grpSpPr>
        <p:sp>
          <p:nvSpPr>
            <p:cNvPr id="3" name="Pie 2"/>
            <p:cNvSpPr/>
            <p:nvPr/>
          </p:nvSpPr>
          <p:spPr>
            <a:xfrm rot="2434496">
              <a:off x="1023061" y="3816606"/>
              <a:ext cx="1476164" cy="1368152"/>
            </a:xfrm>
            <a:prstGeom prst="pi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1499421" y="4005064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245729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ac Man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Pacman&amp;quot;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Pac Man</vt:lpstr>
      <vt:lpstr>Pacman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 Man</dc:title>
  <dc:creator>Pusz, Angela</dc:creator>
  <cp:lastModifiedBy>Pusz, Angela</cp:lastModifiedBy>
  <cp:revision>4</cp:revision>
  <dcterms:created xsi:type="dcterms:W3CDTF">2014-10-16T22:54:18Z</dcterms:created>
  <dcterms:modified xsi:type="dcterms:W3CDTF">2014-10-16T23:09:18Z</dcterms:modified>
</cp:coreProperties>
</file>