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8" r:id="rId8"/>
    <p:sldId id="269" r:id="rId9"/>
    <p:sldId id="271" r:id="rId10"/>
    <p:sldId id="272" r:id="rId11"/>
    <p:sldId id="274" r:id="rId12"/>
    <p:sldId id="270" r:id="rId13"/>
    <p:sldId id="273" r:id="rId14"/>
    <p:sldId id="275" r:id="rId15"/>
    <p:sldId id="276" r:id="rId16"/>
    <p:sldId id="277" r:id="rId17"/>
    <p:sldId id="278" r:id="rId18"/>
    <p:sldId id="279" r:id="rId19"/>
    <p:sldId id="280" r:id="rId20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AD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111" autoAdjust="0"/>
    <p:restoredTop sz="94660"/>
  </p:normalViewPr>
  <p:slideViewPr>
    <p:cSldViewPr>
      <p:cViewPr>
        <p:scale>
          <a:sx n="78" d="100"/>
          <a:sy n="78" d="100"/>
        </p:scale>
        <p:origin x="-108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46E2-AC1A-4868-B804-E58B5172C5E0}" type="datetimeFigureOut">
              <a:rPr lang="en-AU" smtClean="0"/>
              <a:pPr/>
              <a:t>19/10/2014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F7DE-9B84-4CE5-93AF-C4A4EA8839D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46E2-AC1A-4868-B804-E58B5172C5E0}" type="datetimeFigureOut">
              <a:rPr lang="en-AU" smtClean="0"/>
              <a:pPr/>
              <a:t>19/10/2014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F7DE-9B84-4CE5-93AF-C4A4EA8839D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46E2-AC1A-4868-B804-E58B5172C5E0}" type="datetimeFigureOut">
              <a:rPr lang="en-AU" smtClean="0"/>
              <a:pPr/>
              <a:t>19/10/2014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F7DE-9B84-4CE5-93AF-C4A4EA8839D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46E2-AC1A-4868-B804-E58B5172C5E0}" type="datetimeFigureOut">
              <a:rPr lang="en-AU" smtClean="0"/>
              <a:pPr/>
              <a:t>19/10/2014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F7DE-9B84-4CE5-93AF-C4A4EA8839D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46E2-AC1A-4868-B804-E58B5172C5E0}" type="datetimeFigureOut">
              <a:rPr lang="en-AU" smtClean="0"/>
              <a:pPr/>
              <a:t>19/10/2014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F7DE-9B84-4CE5-93AF-C4A4EA8839D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46E2-AC1A-4868-B804-E58B5172C5E0}" type="datetimeFigureOut">
              <a:rPr lang="en-AU" smtClean="0"/>
              <a:pPr/>
              <a:t>19/10/2014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F7DE-9B84-4CE5-93AF-C4A4EA8839D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46E2-AC1A-4868-B804-E58B5172C5E0}" type="datetimeFigureOut">
              <a:rPr lang="en-AU" smtClean="0"/>
              <a:pPr/>
              <a:t>19/10/2014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F7DE-9B84-4CE5-93AF-C4A4EA8839D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46E2-AC1A-4868-B804-E58B5172C5E0}" type="datetimeFigureOut">
              <a:rPr lang="en-AU" smtClean="0"/>
              <a:pPr/>
              <a:t>19/10/2014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F7DE-9B84-4CE5-93AF-C4A4EA8839D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46E2-AC1A-4868-B804-E58B5172C5E0}" type="datetimeFigureOut">
              <a:rPr lang="en-AU" smtClean="0"/>
              <a:pPr/>
              <a:t>19/10/2014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F7DE-9B84-4CE5-93AF-C4A4EA8839D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46E2-AC1A-4868-B804-E58B5172C5E0}" type="datetimeFigureOut">
              <a:rPr lang="en-AU" smtClean="0"/>
              <a:pPr/>
              <a:t>19/10/2014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F7DE-9B84-4CE5-93AF-C4A4EA8839D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46E2-AC1A-4868-B804-E58B5172C5E0}" type="datetimeFigureOut">
              <a:rPr lang="en-AU" smtClean="0"/>
              <a:pPr/>
              <a:t>19/10/2014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F7DE-9B84-4CE5-93AF-C4A4EA8839D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C46E2-AC1A-4868-B804-E58B5172C5E0}" type="datetimeFigureOut">
              <a:rPr lang="en-AU" smtClean="0"/>
              <a:pPr/>
              <a:t>19/10/2014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8F7DE-9B84-4CE5-93AF-C4A4EA8839D0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AD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oon 9"/>
          <p:cNvSpPr/>
          <p:nvPr/>
        </p:nvSpPr>
        <p:spPr>
          <a:xfrm rot="4822024">
            <a:off x="5888260" y="2499794"/>
            <a:ext cx="792088" cy="1440160"/>
          </a:xfrm>
          <a:prstGeom prst="mo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900100" y="4473116"/>
            <a:ext cx="432048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Moon 33"/>
          <p:cNvSpPr/>
          <p:nvPr/>
        </p:nvSpPr>
        <p:spPr>
          <a:xfrm rot="4822024">
            <a:off x="2108347" y="2355779"/>
            <a:ext cx="792088" cy="1440160"/>
          </a:xfrm>
          <a:prstGeom prst="mo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Moon 34"/>
          <p:cNvSpPr/>
          <p:nvPr/>
        </p:nvSpPr>
        <p:spPr>
          <a:xfrm rot="4822024">
            <a:off x="380155" y="2283771"/>
            <a:ext cx="792088" cy="1440160"/>
          </a:xfrm>
          <a:prstGeom prst="mo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Flowchart: Connector 35"/>
          <p:cNvSpPr/>
          <p:nvPr/>
        </p:nvSpPr>
        <p:spPr>
          <a:xfrm>
            <a:off x="720080" y="1412776"/>
            <a:ext cx="1872208" cy="3168352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7" name="Flowchart: Connector 36"/>
          <p:cNvSpPr/>
          <p:nvPr/>
        </p:nvSpPr>
        <p:spPr>
          <a:xfrm>
            <a:off x="1224136" y="1988840"/>
            <a:ext cx="360040" cy="432048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Flowchart: Connector 37"/>
          <p:cNvSpPr/>
          <p:nvPr/>
        </p:nvSpPr>
        <p:spPr>
          <a:xfrm>
            <a:off x="1800200" y="1988840"/>
            <a:ext cx="360040" cy="432048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0" name="Straight Connector 39"/>
          <p:cNvCxnSpPr/>
          <p:nvPr/>
        </p:nvCxnSpPr>
        <p:spPr>
          <a:xfrm rot="16200000" flipH="1">
            <a:off x="1080120" y="4365104"/>
            <a:ext cx="36004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H="1">
            <a:off x="972108" y="4473116"/>
            <a:ext cx="432048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1764196" y="4545124"/>
            <a:ext cx="432048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6200000" flipH="1">
            <a:off x="1944216" y="4437112"/>
            <a:ext cx="36004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1836204" y="4545124"/>
            <a:ext cx="432048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36" idx="0"/>
          </p:cNvCxnSpPr>
          <p:nvPr/>
        </p:nvCxnSpPr>
        <p:spPr>
          <a:xfrm rot="16200000" flipH="1">
            <a:off x="1512168" y="1268760"/>
            <a:ext cx="144016" cy="14401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36" idx="0"/>
          </p:cNvCxnSpPr>
          <p:nvPr/>
        </p:nvCxnSpPr>
        <p:spPr>
          <a:xfrm rot="5400000">
            <a:off x="1620180" y="1304764"/>
            <a:ext cx="144016" cy="7200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1548966" y="1303970"/>
            <a:ext cx="216024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6552220" y="4689140"/>
            <a:ext cx="432048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" name="Moon 68"/>
          <p:cNvSpPr/>
          <p:nvPr/>
        </p:nvSpPr>
        <p:spPr>
          <a:xfrm rot="4822024">
            <a:off x="7760467" y="2571803"/>
            <a:ext cx="792088" cy="1440160"/>
          </a:xfrm>
          <a:prstGeom prst="mo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0" name="Flowchart: Connector 69"/>
          <p:cNvSpPr/>
          <p:nvPr/>
        </p:nvSpPr>
        <p:spPr>
          <a:xfrm>
            <a:off x="6372200" y="1556792"/>
            <a:ext cx="1872208" cy="3168352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71" name="Flowchart: Connector 70"/>
          <p:cNvSpPr/>
          <p:nvPr/>
        </p:nvSpPr>
        <p:spPr>
          <a:xfrm>
            <a:off x="6876256" y="2204864"/>
            <a:ext cx="360040" cy="432048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2" name="Flowchart: Connector 71"/>
          <p:cNvSpPr/>
          <p:nvPr/>
        </p:nvSpPr>
        <p:spPr>
          <a:xfrm>
            <a:off x="7452320" y="2204864"/>
            <a:ext cx="360040" cy="432048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74" name="Straight Connector 73"/>
          <p:cNvCxnSpPr/>
          <p:nvPr/>
        </p:nvCxnSpPr>
        <p:spPr>
          <a:xfrm rot="16200000" flipH="1">
            <a:off x="6732240" y="4581128"/>
            <a:ext cx="36004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6200000" flipH="1">
            <a:off x="6624228" y="4689140"/>
            <a:ext cx="432048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7416316" y="4761148"/>
            <a:ext cx="432048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16200000" flipH="1">
            <a:off x="7596336" y="4653136"/>
            <a:ext cx="36004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H="1">
            <a:off x="7488324" y="4761148"/>
            <a:ext cx="432048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6200000" flipH="1">
            <a:off x="7164288" y="1412776"/>
            <a:ext cx="144016" cy="14401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7272300" y="1448780"/>
            <a:ext cx="144016" cy="7200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7201086" y="1447986"/>
            <a:ext cx="216024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8" name="Flowchart: Connector 97"/>
          <p:cNvSpPr/>
          <p:nvPr/>
        </p:nvSpPr>
        <p:spPr>
          <a:xfrm>
            <a:off x="1115616" y="2708920"/>
            <a:ext cx="1224136" cy="158417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9" name="Isosceles Triangle 38"/>
          <p:cNvSpPr/>
          <p:nvPr/>
        </p:nvSpPr>
        <p:spPr>
          <a:xfrm rot="10631735">
            <a:off x="1524283" y="2645417"/>
            <a:ext cx="360040" cy="504056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9" name="Flowchart: Connector 98"/>
          <p:cNvSpPr/>
          <p:nvPr/>
        </p:nvSpPr>
        <p:spPr>
          <a:xfrm>
            <a:off x="6732240" y="3068960"/>
            <a:ext cx="1224136" cy="158417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73" name="Isosceles Triangle 72"/>
          <p:cNvSpPr/>
          <p:nvPr/>
        </p:nvSpPr>
        <p:spPr>
          <a:xfrm rot="10631735">
            <a:off x="7176403" y="2861441"/>
            <a:ext cx="360040" cy="504056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1" name="Flowchart: Terminator 100"/>
          <p:cNvSpPr/>
          <p:nvPr/>
        </p:nvSpPr>
        <p:spPr>
          <a:xfrm>
            <a:off x="2483768" y="4581128"/>
            <a:ext cx="3744416" cy="1080120"/>
          </a:xfrm>
          <a:prstGeom prst="flowChartTermina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2" name="Heart 101"/>
          <p:cNvSpPr/>
          <p:nvPr/>
        </p:nvSpPr>
        <p:spPr>
          <a:xfrm rot="16906487">
            <a:off x="3419872" y="4941168"/>
            <a:ext cx="360040" cy="504056"/>
          </a:xfrm>
          <a:prstGeom prst="hear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4" name="Heart 103"/>
          <p:cNvSpPr/>
          <p:nvPr/>
        </p:nvSpPr>
        <p:spPr>
          <a:xfrm rot="16906487">
            <a:off x="4171385" y="4700778"/>
            <a:ext cx="360040" cy="504056"/>
          </a:xfrm>
          <a:prstGeom prst="hear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5" name="Heart 104"/>
          <p:cNvSpPr/>
          <p:nvPr/>
        </p:nvSpPr>
        <p:spPr>
          <a:xfrm rot="16906487">
            <a:off x="5179496" y="5060818"/>
            <a:ext cx="360040" cy="504056"/>
          </a:xfrm>
          <a:prstGeom prst="hear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95"/>
    </mc:Choice>
    <mc:Fallback>
      <p:transition spd="slow" advTm="69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AD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/>
          <p:nvPr/>
        </p:nvGrpSpPr>
        <p:grpSpPr>
          <a:xfrm>
            <a:off x="2483768" y="4581128"/>
            <a:ext cx="3744416" cy="1080120"/>
            <a:chOff x="2483768" y="4581128"/>
            <a:chExt cx="3744416" cy="1080120"/>
          </a:xfrm>
        </p:grpSpPr>
        <p:sp>
          <p:nvSpPr>
            <p:cNvPr id="40" name="Flowchart: Terminator 39"/>
            <p:cNvSpPr/>
            <p:nvPr/>
          </p:nvSpPr>
          <p:spPr>
            <a:xfrm>
              <a:off x="2483768" y="4581128"/>
              <a:ext cx="3744416" cy="1080120"/>
            </a:xfrm>
            <a:prstGeom prst="flowChartTerminator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1" name="Heart 40"/>
            <p:cNvSpPr/>
            <p:nvPr/>
          </p:nvSpPr>
          <p:spPr>
            <a:xfrm rot="16906487">
              <a:off x="3419872" y="494116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2" name="Heart 41"/>
            <p:cNvSpPr/>
            <p:nvPr/>
          </p:nvSpPr>
          <p:spPr>
            <a:xfrm rot="16906487">
              <a:off x="4171385" y="470077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3" name="Heart 42"/>
            <p:cNvSpPr/>
            <p:nvPr/>
          </p:nvSpPr>
          <p:spPr>
            <a:xfrm rot="16906487">
              <a:off x="5179496" y="506081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" name="Group 21"/>
          <p:cNvGrpSpPr/>
          <p:nvPr/>
        </p:nvGrpSpPr>
        <p:grpSpPr>
          <a:xfrm rot="12568034">
            <a:off x="4108900" y="1989959"/>
            <a:ext cx="3312367" cy="3672408"/>
            <a:chOff x="5564224" y="1412776"/>
            <a:chExt cx="3312367" cy="3672408"/>
          </a:xfrm>
        </p:grpSpPr>
        <p:sp>
          <p:nvSpPr>
            <p:cNvPr id="23" name="Moon 22"/>
            <p:cNvSpPr/>
            <p:nvPr/>
          </p:nvSpPr>
          <p:spPr>
            <a:xfrm rot="4822024">
              <a:off x="5888260" y="2499794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4" name="Moon 23"/>
            <p:cNvSpPr/>
            <p:nvPr/>
          </p:nvSpPr>
          <p:spPr>
            <a:xfrm rot="4822024">
              <a:off x="7760467" y="2571803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5" name="Flowchart: Connector 24"/>
            <p:cNvSpPr/>
            <p:nvPr/>
          </p:nvSpPr>
          <p:spPr>
            <a:xfrm rot="20984407">
              <a:off x="6372200" y="1628800"/>
              <a:ext cx="1872208" cy="3168352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26" name="Flowchart: Connector 25"/>
            <p:cNvSpPr/>
            <p:nvPr/>
          </p:nvSpPr>
          <p:spPr>
            <a:xfrm>
              <a:off x="6660232" y="2276872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7092280" y="2132856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16200000" flipH="1">
              <a:off x="7380312" y="4725144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7272300" y="483315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7776356" y="4689140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7956376" y="4509120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7848364" y="4617132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6876256" y="1484784"/>
              <a:ext cx="144016" cy="14401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6912260" y="1520788"/>
              <a:ext cx="144016" cy="720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6841046" y="1519994"/>
              <a:ext cx="21602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6" name="Flowchart: Connector 35"/>
            <p:cNvSpPr/>
            <p:nvPr/>
          </p:nvSpPr>
          <p:spPr>
            <a:xfrm rot="20552940">
              <a:off x="6804248" y="2924944"/>
              <a:ext cx="1224136" cy="1584176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37" name="Isosceles Triangle 36"/>
            <p:cNvSpPr/>
            <p:nvPr/>
          </p:nvSpPr>
          <p:spPr>
            <a:xfrm rot="9627084">
              <a:off x="7032388" y="2861441"/>
              <a:ext cx="360040" cy="50405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5400000">
              <a:off x="7200292" y="483315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Teardrop 44"/>
          <p:cNvSpPr/>
          <p:nvPr/>
        </p:nvSpPr>
        <p:spPr>
          <a:xfrm rot="18508319">
            <a:off x="4067944" y="2564904"/>
            <a:ext cx="504056" cy="648072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Teardrop 45"/>
          <p:cNvSpPr/>
          <p:nvPr/>
        </p:nvSpPr>
        <p:spPr>
          <a:xfrm rot="18648284">
            <a:off x="3635896" y="3501008"/>
            <a:ext cx="504056" cy="648072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7-Point Star 46"/>
          <p:cNvSpPr/>
          <p:nvPr/>
        </p:nvSpPr>
        <p:spPr>
          <a:xfrm>
            <a:off x="4355976" y="4221088"/>
            <a:ext cx="936104" cy="1152128"/>
          </a:xfrm>
          <a:prstGeom prst="star7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7-Point Star 47"/>
          <p:cNvSpPr/>
          <p:nvPr/>
        </p:nvSpPr>
        <p:spPr>
          <a:xfrm>
            <a:off x="4788024" y="4437112"/>
            <a:ext cx="936104" cy="1152128"/>
          </a:xfrm>
          <a:prstGeom prst="star7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7-Point Star 48"/>
          <p:cNvSpPr/>
          <p:nvPr/>
        </p:nvSpPr>
        <p:spPr>
          <a:xfrm>
            <a:off x="5364088" y="4437112"/>
            <a:ext cx="936104" cy="1152128"/>
          </a:xfrm>
          <a:prstGeom prst="star7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Teardrop 49"/>
          <p:cNvSpPr/>
          <p:nvPr/>
        </p:nvSpPr>
        <p:spPr>
          <a:xfrm rot="18508319">
            <a:off x="4946482" y="2711785"/>
            <a:ext cx="504056" cy="648072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55" name="Group 54"/>
          <p:cNvGrpSpPr/>
          <p:nvPr/>
        </p:nvGrpSpPr>
        <p:grpSpPr>
          <a:xfrm rot="1244892">
            <a:off x="56119" y="1196752"/>
            <a:ext cx="3435761" cy="3384376"/>
            <a:chOff x="56119" y="1196752"/>
            <a:chExt cx="3435761" cy="3384376"/>
          </a:xfrm>
        </p:grpSpPr>
        <p:sp>
          <p:nvSpPr>
            <p:cNvPr id="6" name="Moon 5"/>
            <p:cNvSpPr/>
            <p:nvPr/>
          </p:nvSpPr>
          <p:spPr>
            <a:xfrm rot="4822024">
              <a:off x="380155" y="2283771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" name="Moon 7"/>
            <p:cNvSpPr/>
            <p:nvPr/>
          </p:nvSpPr>
          <p:spPr>
            <a:xfrm rot="4822024">
              <a:off x="2108347" y="2355779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755576" y="1412776"/>
              <a:ext cx="1872208" cy="3168352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1224136" y="1988840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1800200" y="1988840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7" name="Straight Connector 16"/>
            <p:cNvCxnSpPr>
              <a:endCxn id="9" idx="0"/>
            </p:cNvCxnSpPr>
            <p:nvPr/>
          </p:nvCxnSpPr>
          <p:spPr>
            <a:xfrm rot="16200000" flipH="1">
              <a:off x="1547664" y="1268760"/>
              <a:ext cx="144016" cy="14401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9" idx="0"/>
            </p:cNvCxnSpPr>
            <p:nvPr/>
          </p:nvCxnSpPr>
          <p:spPr>
            <a:xfrm rot="5400000">
              <a:off x="1655676" y="1304764"/>
              <a:ext cx="144016" cy="720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1548966" y="1303970"/>
              <a:ext cx="21602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0" name="Flowchart: Connector 19"/>
            <p:cNvSpPr/>
            <p:nvPr/>
          </p:nvSpPr>
          <p:spPr>
            <a:xfrm>
              <a:off x="1043608" y="2708920"/>
              <a:ext cx="1224136" cy="1584176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1475656" y="2492896"/>
              <a:ext cx="360040" cy="50405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2" name="Rounded Rectangular Callout 51"/>
            <p:cNvSpPr/>
            <p:nvPr/>
          </p:nvSpPr>
          <p:spPr>
            <a:xfrm>
              <a:off x="2267744" y="1196752"/>
              <a:ext cx="1224136" cy="1008112"/>
            </a:xfrm>
            <a:prstGeom prst="wedgeRoundRect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>
                  <a:solidFill>
                    <a:schemeClr val="tx1"/>
                  </a:solidFill>
                  <a:latin typeface="Arial Narrow" pitchFamily="34" charset="0"/>
                </a:rPr>
                <a:t>HA </a:t>
              </a:r>
              <a:r>
                <a:rPr lang="en-AU" dirty="0" err="1" smtClean="0">
                  <a:solidFill>
                    <a:schemeClr val="tx1"/>
                  </a:solidFill>
                  <a:latin typeface="Arial Narrow" pitchFamily="34" charset="0"/>
                </a:rPr>
                <a:t>HA</a:t>
              </a:r>
              <a:r>
                <a:rPr lang="en-AU" dirty="0" smtClean="0">
                  <a:solidFill>
                    <a:schemeClr val="tx1"/>
                  </a:solidFill>
                  <a:latin typeface="Arial Narrow" pitchFamily="34" charset="0"/>
                </a:rPr>
                <a:t> HA </a:t>
              </a:r>
              <a:endParaRPr lang="en-AU" dirty="0">
                <a:latin typeface="Arial Narrow" pitchFamily="34" charset="0"/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 rot="10519648">
              <a:off x="1780807" y="4016077"/>
              <a:ext cx="288032" cy="432048"/>
              <a:chOff x="1944216" y="4365104"/>
              <a:chExt cx="288032" cy="432048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rot="5400000">
                <a:off x="1764196" y="4545124"/>
                <a:ext cx="432048" cy="7200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1944216" y="4437112"/>
                <a:ext cx="360040" cy="21602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1836204" y="4545124"/>
                <a:ext cx="432048" cy="7200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 rot="12058653">
              <a:off x="1183408" y="4042304"/>
              <a:ext cx="288032" cy="432048"/>
              <a:chOff x="1080120" y="4293096"/>
              <a:chExt cx="288032" cy="432048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>
                <a:off x="900100" y="4473116"/>
                <a:ext cx="432048" cy="7200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>
                <a:off x="1080120" y="4365104"/>
                <a:ext cx="360040" cy="21602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6200000" flipH="1">
                <a:off x="972108" y="4473116"/>
                <a:ext cx="432048" cy="7200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1"/>
    </mc:Choice>
    <mc:Fallback>
      <p:transition spd="slow" advTm="8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AD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/>
          <p:nvPr/>
        </p:nvGrpSpPr>
        <p:grpSpPr>
          <a:xfrm>
            <a:off x="2483768" y="4581128"/>
            <a:ext cx="3744416" cy="1080120"/>
            <a:chOff x="2483768" y="4581128"/>
            <a:chExt cx="3744416" cy="1080120"/>
          </a:xfrm>
        </p:grpSpPr>
        <p:sp>
          <p:nvSpPr>
            <p:cNvPr id="40" name="Flowchart: Terminator 39"/>
            <p:cNvSpPr/>
            <p:nvPr/>
          </p:nvSpPr>
          <p:spPr>
            <a:xfrm>
              <a:off x="2483768" y="4581128"/>
              <a:ext cx="3744416" cy="1080120"/>
            </a:xfrm>
            <a:prstGeom prst="flowChartTerminator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1" name="Heart 40"/>
            <p:cNvSpPr/>
            <p:nvPr/>
          </p:nvSpPr>
          <p:spPr>
            <a:xfrm rot="16906487">
              <a:off x="3419872" y="494116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2" name="Heart 41"/>
            <p:cNvSpPr/>
            <p:nvPr/>
          </p:nvSpPr>
          <p:spPr>
            <a:xfrm rot="16906487">
              <a:off x="4171385" y="470077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3" name="Heart 42"/>
            <p:cNvSpPr/>
            <p:nvPr/>
          </p:nvSpPr>
          <p:spPr>
            <a:xfrm rot="16906487">
              <a:off x="5179496" y="506081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" name="Group 21"/>
          <p:cNvGrpSpPr/>
          <p:nvPr/>
        </p:nvGrpSpPr>
        <p:grpSpPr>
          <a:xfrm rot="12568034">
            <a:off x="4108900" y="1989959"/>
            <a:ext cx="3312367" cy="3672408"/>
            <a:chOff x="5564224" y="1412776"/>
            <a:chExt cx="3312367" cy="3672408"/>
          </a:xfrm>
        </p:grpSpPr>
        <p:sp>
          <p:nvSpPr>
            <p:cNvPr id="23" name="Moon 22"/>
            <p:cNvSpPr/>
            <p:nvPr/>
          </p:nvSpPr>
          <p:spPr>
            <a:xfrm rot="4822024">
              <a:off x="5888260" y="2499794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4" name="Moon 23"/>
            <p:cNvSpPr/>
            <p:nvPr/>
          </p:nvSpPr>
          <p:spPr>
            <a:xfrm rot="4822024">
              <a:off x="7760467" y="2571803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5" name="Flowchart: Connector 24"/>
            <p:cNvSpPr/>
            <p:nvPr/>
          </p:nvSpPr>
          <p:spPr>
            <a:xfrm rot="20984407">
              <a:off x="6372200" y="1628800"/>
              <a:ext cx="1872208" cy="3168352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26" name="Flowchart: Connector 25"/>
            <p:cNvSpPr/>
            <p:nvPr/>
          </p:nvSpPr>
          <p:spPr>
            <a:xfrm>
              <a:off x="6660232" y="2276872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7092280" y="2132856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16200000" flipH="1">
              <a:off x="7380312" y="4725144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7272300" y="483315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7776356" y="4689140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7956376" y="4509120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7848364" y="4617132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6876256" y="1484784"/>
              <a:ext cx="144016" cy="14401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6912260" y="1520788"/>
              <a:ext cx="144016" cy="720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6841046" y="1519994"/>
              <a:ext cx="21602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6" name="Flowchart: Connector 35"/>
            <p:cNvSpPr/>
            <p:nvPr/>
          </p:nvSpPr>
          <p:spPr>
            <a:xfrm rot="20552940">
              <a:off x="6804248" y="2924944"/>
              <a:ext cx="1224136" cy="1584176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37" name="Isosceles Triangle 36"/>
            <p:cNvSpPr/>
            <p:nvPr/>
          </p:nvSpPr>
          <p:spPr>
            <a:xfrm rot="9627084">
              <a:off x="7032388" y="2861441"/>
              <a:ext cx="360040" cy="50405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5400000">
              <a:off x="7200292" y="483315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Teardrop 44"/>
          <p:cNvSpPr/>
          <p:nvPr/>
        </p:nvSpPr>
        <p:spPr>
          <a:xfrm rot="18508319">
            <a:off x="4067944" y="2564904"/>
            <a:ext cx="504056" cy="648072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Teardrop 45"/>
          <p:cNvSpPr/>
          <p:nvPr/>
        </p:nvSpPr>
        <p:spPr>
          <a:xfrm rot="18648284">
            <a:off x="3635896" y="3501008"/>
            <a:ext cx="504056" cy="648072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7-Point Star 46"/>
          <p:cNvSpPr/>
          <p:nvPr/>
        </p:nvSpPr>
        <p:spPr>
          <a:xfrm>
            <a:off x="4355976" y="4221088"/>
            <a:ext cx="936104" cy="1152128"/>
          </a:xfrm>
          <a:prstGeom prst="star7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7-Point Star 47"/>
          <p:cNvSpPr/>
          <p:nvPr/>
        </p:nvSpPr>
        <p:spPr>
          <a:xfrm>
            <a:off x="4788024" y="4437112"/>
            <a:ext cx="936104" cy="1152128"/>
          </a:xfrm>
          <a:prstGeom prst="star7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7-Point Star 48"/>
          <p:cNvSpPr/>
          <p:nvPr/>
        </p:nvSpPr>
        <p:spPr>
          <a:xfrm>
            <a:off x="5364088" y="4437112"/>
            <a:ext cx="936104" cy="1152128"/>
          </a:xfrm>
          <a:prstGeom prst="star7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Teardrop 49"/>
          <p:cNvSpPr/>
          <p:nvPr/>
        </p:nvSpPr>
        <p:spPr>
          <a:xfrm rot="18508319">
            <a:off x="4946482" y="2711785"/>
            <a:ext cx="504056" cy="648072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53" name="Group 52"/>
          <p:cNvGrpSpPr/>
          <p:nvPr/>
        </p:nvGrpSpPr>
        <p:grpSpPr>
          <a:xfrm rot="2555351">
            <a:off x="0" y="1196752"/>
            <a:ext cx="3435761" cy="3699030"/>
            <a:chOff x="56119" y="1196752"/>
            <a:chExt cx="3435761" cy="3699030"/>
          </a:xfrm>
        </p:grpSpPr>
        <p:sp>
          <p:nvSpPr>
            <p:cNvPr id="6" name="Moon 5"/>
            <p:cNvSpPr/>
            <p:nvPr/>
          </p:nvSpPr>
          <p:spPr>
            <a:xfrm rot="4822024">
              <a:off x="380155" y="2283771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" name="Moon 7"/>
            <p:cNvSpPr/>
            <p:nvPr/>
          </p:nvSpPr>
          <p:spPr>
            <a:xfrm rot="4822024">
              <a:off x="2108347" y="2355779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755576" y="1412776"/>
              <a:ext cx="1872208" cy="3168352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1224136" y="1988840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1800200" y="1988840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7" name="Straight Connector 16"/>
            <p:cNvCxnSpPr>
              <a:endCxn id="9" idx="0"/>
            </p:cNvCxnSpPr>
            <p:nvPr/>
          </p:nvCxnSpPr>
          <p:spPr>
            <a:xfrm rot="16200000" flipH="1">
              <a:off x="1547664" y="1268760"/>
              <a:ext cx="144016" cy="14401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9" idx="0"/>
            </p:cNvCxnSpPr>
            <p:nvPr/>
          </p:nvCxnSpPr>
          <p:spPr>
            <a:xfrm rot="5400000">
              <a:off x="1655676" y="1304764"/>
              <a:ext cx="144016" cy="720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1548966" y="1303970"/>
              <a:ext cx="21602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0" name="Flowchart: Connector 19"/>
            <p:cNvSpPr/>
            <p:nvPr/>
          </p:nvSpPr>
          <p:spPr>
            <a:xfrm>
              <a:off x="1043608" y="2708920"/>
              <a:ext cx="1224136" cy="1584176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1475656" y="2492896"/>
              <a:ext cx="360040" cy="50405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2" name="Rounded Rectangular Callout 51"/>
            <p:cNvSpPr/>
            <p:nvPr/>
          </p:nvSpPr>
          <p:spPr>
            <a:xfrm>
              <a:off x="2267744" y="1196752"/>
              <a:ext cx="1224136" cy="1008112"/>
            </a:xfrm>
            <a:prstGeom prst="wedgeRoundRect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>
                  <a:solidFill>
                    <a:schemeClr val="tx1"/>
                  </a:solidFill>
                  <a:latin typeface="Arial Narrow" pitchFamily="34" charset="0"/>
                </a:rPr>
                <a:t>HA </a:t>
              </a:r>
              <a:r>
                <a:rPr lang="en-AU" dirty="0" err="1" smtClean="0">
                  <a:solidFill>
                    <a:schemeClr val="tx1"/>
                  </a:solidFill>
                  <a:latin typeface="Arial Narrow" pitchFamily="34" charset="0"/>
                </a:rPr>
                <a:t>HA</a:t>
              </a:r>
              <a:r>
                <a:rPr lang="en-AU" dirty="0" smtClean="0">
                  <a:solidFill>
                    <a:schemeClr val="tx1"/>
                  </a:solidFill>
                  <a:latin typeface="Arial Narrow" pitchFamily="34" charset="0"/>
                </a:rPr>
                <a:t> HA </a:t>
              </a:r>
              <a:endParaRPr lang="en-AU" dirty="0">
                <a:latin typeface="Arial Narrow" pitchFamily="34" charset="0"/>
              </a:endParaRPr>
            </a:p>
          </p:txBody>
        </p:sp>
        <p:grpSp>
          <p:nvGrpSpPr>
            <p:cNvPr id="4" name="Group 52"/>
            <p:cNvGrpSpPr/>
            <p:nvPr/>
          </p:nvGrpSpPr>
          <p:grpSpPr>
            <a:xfrm rot="396944">
              <a:off x="1859625" y="4452264"/>
              <a:ext cx="288032" cy="432048"/>
              <a:chOff x="1944216" y="4365104"/>
              <a:chExt cx="288032" cy="432048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rot="5400000">
                <a:off x="1764196" y="4545124"/>
                <a:ext cx="432048" cy="7200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1944216" y="4437112"/>
                <a:ext cx="360040" cy="21602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1836204" y="4545124"/>
                <a:ext cx="432048" cy="7200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53"/>
            <p:cNvGrpSpPr/>
            <p:nvPr/>
          </p:nvGrpSpPr>
          <p:grpSpPr>
            <a:xfrm rot="771092">
              <a:off x="1232065" y="4463734"/>
              <a:ext cx="288032" cy="432048"/>
              <a:chOff x="1080120" y="4293096"/>
              <a:chExt cx="288032" cy="432048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>
                <a:off x="900100" y="4473116"/>
                <a:ext cx="432048" cy="7200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>
                <a:off x="1080120" y="4365104"/>
                <a:ext cx="360040" cy="21602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6200000" flipH="1">
                <a:off x="972108" y="4473116"/>
                <a:ext cx="432048" cy="7200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5"/>
    </mc:Choice>
    <mc:Fallback>
      <p:transition spd="slow" advTm="95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AD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8"/>
          <p:cNvGrpSpPr/>
          <p:nvPr/>
        </p:nvGrpSpPr>
        <p:grpSpPr>
          <a:xfrm>
            <a:off x="2483768" y="4581128"/>
            <a:ext cx="3744416" cy="1080120"/>
            <a:chOff x="2483768" y="4581128"/>
            <a:chExt cx="3744416" cy="1080120"/>
          </a:xfrm>
        </p:grpSpPr>
        <p:sp>
          <p:nvSpPr>
            <p:cNvPr id="40" name="Flowchart: Terminator 39"/>
            <p:cNvSpPr/>
            <p:nvPr/>
          </p:nvSpPr>
          <p:spPr>
            <a:xfrm>
              <a:off x="2483768" y="4581128"/>
              <a:ext cx="3744416" cy="1080120"/>
            </a:xfrm>
            <a:prstGeom prst="flowChartTerminator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1" name="Heart 40"/>
            <p:cNvSpPr/>
            <p:nvPr/>
          </p:nvSpPr>
          <p:spPr>
            <a:xfrm rot="16906487">
              <a:off x="3419872" y="494116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2" name="Heart 41"/>
            <p:cNvSpPr/>
            <p:nvPr/>
          </p:nvSpPr>
          <p:spPr>
            <a:xfrm rot="16906487">
              <a:off x="4171385" y="470077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3" name="Heart 42"/>
            <p:cNvSpPr/>
            <p:nvPr/>
          </p:nvSpPr>
          <p:spPr>
            <a:xfrm rot="16906487">
              <a:off x="5179496" y="506081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4" name="Group 21"/>
          <p:cNvGrpSpPr/>
          <p:nvPr/>
        </p:nvGrpSpPr>
        <p:grpSpPr>
          <a:xfrm rot="12568034">
            <a:off x="4108900" y="1989959"/>
            <a:ext cx="3312367" cy="3672408"/>
            <a:chOff x="5564224" y="1412776"/>
            <a:chExt cx="3312367" cy="3672408"/>
          </a:xfrm>
        </p:grpSpPr>
        <p:sp>
          <p:nvSpPr>
            <p:cNvPr id="23" name="Moon 22"/>
            <p:cNvSpPr/>
            <p:nvPr/>
          </p:nvSpPr>
          <p:spPr>
            <a:xfrm rot="4822024">
              <a:off x="5888260" y="2499794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4" name="Moon 23"/>
            <p:cNvSpPr/>
            <p:nvPr/>
          </p:nvSpPr>
          <p:spPr>
            <a:xfrm rot="4822024">
              <a:off x="7760467" y="2571803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5" name="Flowchart: Connector 24"/>
            <p:cNvSpPr/>
            <p:nvPr/>
          </p:nvSpPr>
          <p:spPr>
            <a:xfrm rot="20984407">
              <a:off x="6372200" y="1628800"/>
              <a:ext cx="1872208" cy="3168352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26" name="Flowchart: Connector 25"/>
            <p:cNvSpPr/>
            <p:nvPr/>
          </p:nvSpPr>
          <p:spPr>
            <a:xfrm>
              <a:off x="6660232" y="2276872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7092280" y="2132856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16200000" flipH="1">
              <a:off x="7380312" y="4725144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7272300" y="483315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7776356" y="4689140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7956376" y="4509120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7848364" y="4617132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6876256" y="1484784"/>
              <a:ext cx="144016" cy="14401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6912260" y="1520788"/>
              <a:ext cx="144016" cy="720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6841046" y="1519994"/>
              <a:ext cx="21602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6" name="Flowchart: Connector 35"/>
            <p:cNvSpPr/>
            <p:nvPr/>
          </p:nvSpPr>
          <p:spPr>
            <a:xfrm rot="20552940">
              <a:off x="6804248" y="2924944"/>
              <a:ext cx="1224136" cy="1584176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37" name="Isosceles Triangle 36"/>
            <p:cNvSpPr/>
            <p:nvPr/>
          </p:nvSpPr>
          <p:spPr>
            <a:xfrm rot="9627084">
              <a:off x="7032388" y="2861441"/>
              <a:ext cx="360040" cy="50405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5400000">
              <a:off x="7200292" y="483315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Teardrop 44"/>
          <p:cNvSpPr/>
          <p:nvPr/>
        </p:nvSpPr>
        <p:spPr>
          <a:xfrm rot="18508319">
            <a:off x="4067944" y="2564904"/>
            <a:ext cx="504056" cy="648072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Teardrop 45"/>
          <p:cNvSpPr/>
          <p:nvPr/>
        </p:nvSpPr>
        <p:spPr>
          <a:xfrm rot="18648284">
            <a:off x="3635896" y="3501008"/>
            <a:ext cx="504056" cy="648072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7-Point Star 46"/>
          <p:cNvSpPr/>
          <p:nvPr/>
        </p:nvSpPr>
        <p:spPr>
          <a:xfrm>
            <a:off x="4355976" y="4221088"/>
            <a:ext cx="936104" cy="1152128"/>
          </a:xfrm>
          <a:prstGeom prst="star7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7-Point Star 47"/>
          <p:cNvSpPr/>
          <p:nvPr/>
        </p:nvSpPr>
        <p:spPr>
          <a:xfrm>
            <a:off x="4788024" y="4437112"/>
            <a:ext cx="936104" cy="1152128"/>
          </a:xfrm>
          <a:prstGeom prst="star7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7-Point Star 48"/>
          <p:cNvSpPr/>
          <p:nvPr/>
        </p:nvSpPr>
        <p:spPr>
          <a:xfrm>
            <a:off x="5364088" y="4437112"/>
            <a:ext cx="936104" cy="1152128"/>
          </a:xfrm>
          <a:prstGeom prst="star7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Teardrop 49"/>
          <p:cNvSpPr/>
          <p:nvPr/>
        </p:nvSpPr>
        <p:spPr>
          <a:xfrm rot="18508319">
            <a:off x="4946482" y="2711785"/>
            <a:ext cx="504056" cy="648072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52" name="Group 51"/>
          <p:cNvGrpSpPr/>
          <p:nvPr/>
        </p:nvGrpSpPr>
        <p:grpSpPr>
          <a:xfrm rot="4897199">
            <a:off x="427678" y="1442195"/>
            <a:ext cx="3168352" cy="3600400"/>
            <a:chOff x="56119" y="1196752"/>
            <a:chExt cx="3168352" cy="3600400"/>
          </a:xfrm>
        </p:grpSpPr>
        <p:sp>
          <p:nvSpPr>
            <p:cNvPr id="6" name="Moon 5"/>
            <p:cNvSpPr/>
            <p:nvPr/>
          </p:nvSpPr>
          <p:spPr>
            <a:xfrm rot="4822024">
              <a:off x="380155" y="2283771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900100" y="447311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Moon 7"/>
            <p:cNvSpPr/>
            <p:nvPr/>
          </p:nvSpPr>
          <p:spPr>
            <a:xfrm rot="4822024">
              <a:off x="2108347" y="2355779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720080" y="1412776"/>
              <a:ext cx="1872208" cy="3168352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1224136" y="1988840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1800200" y="1988840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6200000" flipH="1">
              <a:off x="1080120" y="4365104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972108" y="447311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764196" y="4545124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1944216" y="4437112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1836204" y="4545124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9" idx="0"/>
            </p:cNvCxnSpPr>
            <p:nvPr/>
          </p:nvCxnSpPr>
          <p:spPr>
            <a:xfrm rot="16200000" flipH="1">
              <a:off x="1512168" y="1268760"/>
              <a:ext cx="144016" cy="14401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9" idx="0"/>
            </p:cNvCxnSpPr>
            <p:nvPr/>
          </p:nvCxnSpPr>
          <p:spPr>
            <a:xfrm rot="5400000">
              <a:off x="1620180" y="1304764"/>
              <a:ext cx="144016" cy="720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1548966" y="1303970"/>
              <a:ext cx="21602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0" name="Flowchart: Connector 19"/>
            <p:cNvSpPr/>
            <p:nvPr/>
          </p:nvSpPr>
          <p:spPr>
            <a:xfrm>
              <a:off x="1115616" y="2708920"/>
              <a:ext cx="1224136" cy="1584176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1475656" y="2492896"/>
              <a:ext cx="360040" cy="50405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0"/>
    </mc:Choice>
    <mc:Fallback>
      <p:transition spd="slow" advTm="13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AD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/>
          <p:nvPr/>
        </p:nvGrpSpPr>
        <p:grpSpPr>
          <a:xfrm>
            <a:off x="2483768" y="4581128"/>
            <a:ext cx="3744416" cy="1080120"/>
            <a:chOff x="2483768" y="4581128"/>
            <a:chExt cx="3744416" cy="1080120"/>
          </a:xfrm>
        </p:grpSpPr>
        <p:sp>
          <p:nvSpPr>
            <p:cNvPr id="40" name="Flowchart: Terminator 39"/>
            <p:cNvSpPr/>
            <p:nvPr/>
          </p:nvSpPr>
          <p:spPr>
            <a:xfrm>
              <a:off x="2483768" y="4581128"/>
              <a:ext cx="3744416" cy="1080120"/>
            </a:xfrm>
            <a:prstGeom prst="flowChartTerminator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1" name="Heart 40"/>
            <p:cNvSpPr/>
            <p:nvPr/>
          </p:nvSpPr>
          <p:spPr>
            <a:xfrm rot="16906487">
              <a:off x="3419872" y="494116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2" name="Heart 41"/>
            <p:cNvSpPr/>
            <p:nvPr/>
          </p:nvSpPr>
          <p:spPr>
            <a:xfrm rot="16906487">
              <a:off x="4171385" y="470077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3" name="Heart 42"/>
            <p:cNvSpPr/>
            <p:nvPr/>
          </p:nvSpPr>
          <p:spPr>
            <a:xfrm rot="16906487">
              <a:off x="5179496" y="506081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" name="Group 21"/>
          <p:cNvGrpSpPr/>
          <p:nvPr/>
        </p:nvGrpSpPr>
        <p:grpSpPr>
          <a:xfrm rot="12568034">
            <a:off x="4108900" y="1989959"/>
            <a:ext cx="3312367" cy="3672408"/>
            <a:chOff x="5564224" y="1412776"/>
            <a:chExt cx="3312367" cy="3672408"/>
          </a:xfrm>
        </p:grpSpPr>
        <p:sp>
          <p:nvSpPr>
            <p:cNvPr id="23" name="Moon 22"/>
            <p:cNvSpPr/>
            <p:nvPr/>
          </p:nvSpPr>
          <p:spPr>
            <a:xfrm rot="4822024">
              <a:off x="5888260" y="2499794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4" name="Moon 23"/>
            <p:cNvSpPr/>
            <p:nvPr/>
          </p:nvSpPr>
          <p:spPr>
            <a:xfrm rot="4822024">
              <a:off x="7760467" y="2571803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5" name="Flowchart: Connector 24"/>
            <p:cNvSpPr/>
            <p:nvPr/>
          </p:nvSpPr>
          <p:spPr>
            <a:xfrm rot="20984407">
              <a:off x="6372200" y="1628800"/>
              <a:ext cx="1872208" cy="3168352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26" name="Flowchart: Connector 25"/>
            <p:cNvSpPr/>
            <p:nvPr/>
          </p:nvSpPr>
          <p:spPr>
            <a:xfrm>
              <a:off x="6660232" y="2276872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7092280" y="2132856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16200000" flipH="1">
              <a:off x="7380312" y="4725144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7272300" y="483315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7776356" y="4689140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7956376" y="4509120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7848364" y="4617132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6876256" y="1484784"/>
              <a:ext cx="144016" cy="14401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6912260" y="1520788"/>
              <a:ext cx="144016" cy="720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6841046" y="1519994"/>
              <a:ext cx="21602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6" name="Flowchart: Connector 35"/>
            <p:cNvSpPr/>
            <p:nvPr/>
          </p:nvSpPr>
          <p:spPr>
            <a:xfrm rot="20552940">
              <a:off x="6804248" y="2924944"/>
              <a:ext cx="1224136" cy="1584176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37" name="Isosceles Triangle 36"/>
            <p:cNvSpPr/>
            <p:nvPr/>
          </p:nvSpPr>
          <p:spPr>
            <a:xfrm rot="9627084">
              <a:off x="7032388" y="2861441"/>
              <a:ext cx="360040" cy="50405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5400000">
              <a:off x="7200292" y="483315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Teardrop 44"/>
          <p:cNvSpPr/>
          <p:nvPr/>
        </p:nvSpPr>
        <p:spPr>
          <a:xfrm rot="18508319">
            <a:off x="4067944" y="2564904"/>
            <a:ext cx="504056" cy="648072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Teardrop 45"/>
          <p:cNvSpPr/>
          <p:nvPr/>
        </p:nvSpPr>
        <p:spPr>
          <a:xfrm rot="18648284">
            <a:off x="3635896" y="3501008"/>
            <a:ext cx="504056" cy="648072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7-Point Star 46"/>
          <p:cNvSpPr/>
          <p:nvPr/>
        </p:nvSpPr>
        <p:spPr>
          <a:xfrm>
            <a:off x="4355976" y="4221088"/>
            <a:ext cx="936104" cy="1152128"/>
          </a:xfrm>
          <a:prstGeom prst="star7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7-Point Star 47"/>
          <p:cNvSpPr/>
          <p:nvPr/>
        </p:nvSpPr>
        <p:spPr>
          <a:xfrm>
            <a:off x="4788024" y="4437112"/>
            <a:ext cx="936104" cy="1152128"/>
          </a:xfrm>
          <a:prstGeom prst="star7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7-Point Star 48"/>
          <p:cNvSpPr/>
          <p:nvPr/>
        </p:nvSpPr>
        <p:spPr>
          <a:xfrm>
            <a:off x="5364088" y="4437112"/>
            <a:ext cx="936104" cy="1152128"/>
          </a:xfrm>
          <a:prstGeom prst="star7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Teardrop 49"/>
          <p:cNvSpPr/>
          <p:nvPr/>
        </p:nvSpPr>
        <p:spPr>
          <a:xfrm rot="18508319">
            <a:off x="4946482" y="2711785"/>
            <a:ext cx="504056" cy="648072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53" name="Group 52"/>
          <p:cNvGrpSpPr/>
          <p:nvPr/>
        </p:nvGrpSpPr>
        <p:grpSpPr>
          <a:xfrm rot="6513676">
            <a:off x="56119" y="1196752"/>
            <a:ext cx="3435761" cy="3384376"/>
            <a:chOff x="56119" y="1196752"/>
            <a:chExt cx="3435761" cy="3384376"/>
          </a:xfrm>
        </p:grpSpPr>
        <p:sp>
          <p:nvSpPr>
            <p:cNvPr id="6" name="Moon 5"/>
            <p:cNvSpPr/>
            <p:nvPr/>
          </p:nvSpPr>
          <p:spPr>
            <a:xfrm rot="4822024">
              <a:off x="380155" y="2283771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" name="Moon 7"/>
            <p:cNvSpPr/>
            <p:nvPr/>
          </p:nvSpPr>
          <p:spPr>
            <a:xfrm rot="4822024">
              <a:off x="2108347" y="2355779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755576" y="1412776"/>
              <a:ext cx="1872208" cy="3168352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1224136" y="1988840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1800200" y="1988840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7" name="Straight Connector 16"/>
            <p:cNvCxnSpPr>
              <a:endCxn id="9" idx="0"/>
            </p:cNvCxnSpPr>
            <p:nvPr/>
          </p:nvCxnSpPr>
          <p:spPr>
            <a:xfrm rot="16200000" flipH="1">
              <a:off x="1547664" y="1268760"/>
              <a:ext cx="144016" cy="14401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9" idx="0"/>
            </p:cNvCxnSpPr>
            <p:nvPr/>
          </p:nvCxnSpPr>
          <p:spPr>
            <a:xfrm rot="5400000">
              <a:off x="1655676" y="1304764"/>
              <a:ext cx="144016" cy="720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1548966" y="1303970"/>
              <a:ext cx="21602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0" name="Flowchart: Connector 19"/>
            <p:cNvSpPr/>
            <p:nvPr/>
          </p:nvSpPr>
          <p:spPr>
            <a:xfrm>
              <a:off x="1043608" y="2708920"/>
              <a:ext cx="1224136" cy="1584176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1475656" y="2492896"/>
              <a:ext cx="360040" cy="50405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2" name="Rounded Rectangular Callout 51"/>
            <p:cNvSpPr/>
            <p:nvPr/>
          </p:nvSpPr>
          <p:spPr>
            <a:xfrm>
              <a:off x="2267744" y="1196752"/>
              <a:ext cx="1224136" cy="1008112"/>
            </a:xfrm>
            <a:prstGeom prst="wedgeRoundRect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>
                  <a:solidFill>
                    <a:schemeClr val="tx1"/>
                  </a:solidFill>
                  <a:latin typeface="Arial Narrow" pitchFamily="34" charset="0"/>
                </a:rPr>
                <a:t>HA </a:t>
              </a:r>
              <a:r>
                <a:rPr lang="en-AU" dirty="0" err="1" smtClean="0">
                  <a:solidFill>
                    <a:schemeClr val="tx1"/>
                  </a:solidFill>
                  <a:latin typeface="Arial Narrow" pitchFamily="34" charset="0"/>
                </a:rPr>
                <a:t>HA</a:t>
              </a:r>
              <a:r>
                <a:rPr lang="en-AU" dirty="0" smtClean="0">
                  <a:solidFill>
                    <a:schemeClr val="tx1"/>
                  </a:solidFill>
                  <a:latin typeface="Arial Narrow" pitchFamily="34" charset="0"/>
                </a:rPr>
                <a:t> HA </a:t>
              </a:r>
              <a:endParaRPr lang="en-AU" dirty="0">
                <a:latin typeface="Arial Narrow" pitchFamily="34" charset="0"/>
              </a:endParaRPr>
            </a:p>
          </p:txBody>
        </p:sp>
        <p:grpSp>
          <p:nvGrpSpPr>
            <p:cNvPr id="4" name="Group 52"/>
            <p:cNvGrpSpPr/>
            <p:nvPr/>
          </p:nvGrpSpPr>
          <p:grpSpPr>
            <a:xfrm rot="10595967">
              <a:off x="1776247" y="4085234"/>
              <a:ext cx="288032" cy="432048"/>
              <a:chOff x="1944216" y="4365104"/>
              <a:chExt cx="288032" cy="432048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rot="5400000">
                <a:off x="1764196" y="4545124"/>
                <a:ext cx="432048" cy="7200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1944216" y="4437112"/>
                <a:ext cx="360040" cy="21602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1836204" y="4545124"/>
                <a:ext cx="432048" cy="7200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53"/>
            <p:cNvGrpSpPr/>
            <p:nvPr/>
          </p:nvGrpSpPr>
          <p:grpSpPr>
            <a:xfrm rot="12460491">
              <a:off x="1199473" y="3975231"/>
              <a:ext cx="288032" cy="432048"/>
              <a:chOff x="1080120" y="4293096"/>
              <a:chExt cx="288032" cy="432048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>
                <a:off x="900100" y="4473116"/>
                <a:ext cx="432048" cy="7200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>
                <a:off x="1080120" y="4365104"/>
                <a:ext cx="360040" cy="21602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6200000" flipH="1">
                <a:off x="972108" y="4473116"/>
                <a:ext cx="432048" cy="7200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4"/>
    </mc:Choice>
    <mc:Fallback>
      <p:transition spd="slow" advTm="74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AD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/>
          <p:nvPr/>
        </p:nvGrpSpPr>
        <p:grpSpPr>
          <a:xfrm>
            <a:off x="2483768" y="4581128"/>
            <a:ext cx="3744416" cy="1080120"/>
            <a:chOff x="2483768" y="4581128"/>
            <a:chExt cx="3744416" cy="1080120"/>
          </a:xfrm>
        </p:grpSpPr>
        <p:sp>
          <p:nvSpPr>
            <p:cNvPr id="40" name="Flowchart: Terminator 39"/>
            <p:cNvSpPr/>
            <p:nvPr/>
          </p:nvSpPr>
          <p:spPr>
            <a:xfrm>
              <a:off x="2483768" y="4581128"/>
              <a:ext cx="3744416" cy="1080120"/>
            </a:xfrm>
            <a:prstGeom prst="flowChartTerminator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1" name="Heart 40"/>
            <p:cNvSpPr/>
            <p:nvPr/>
          </p:nvSpPr>
          <p:spPr>
            <a:xfrm rot="16906487">
              <a:off x="3419872" y="494116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2" name="Heart 41"/>
            <p:cNvSpPr/>
            <p:nvPr/>
          </p:nvSpPr>
          <p:spPr>
            <a:xfrm rot="16906487">
              <a:off x="4171385" y="470077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3" name="Heart 42"/>
            <p:cNvSpPr/>
            <p:nvPr/>
          </p:nvSpPr>
          <p:spPr>
            <a:xfrm rot="16906487">
              <a:off x="5179496" y="506081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" name="Group 21"/>
          <p:cNvGrpSpPr/>
          <p:nvPr/>
        </p:nvGrpSpPr>
        <p:grpSpPr>
          <a:xfrm rot="12568034">
            <a:off x="4108900" y="1989959"/>
            <a:ext cx="3312367" cy="3672408"/>
            <a:chOff x="5564224" y="1412776"/>
            <a:chExt cx="3312367" cy="3672408"/>
          </a:xfrm>
        </p:grpSpPr>
        <p:sp>
          <p:nvSpPr>
            <p:cNvPr id="23" name="Moon 22"/>
            <p:cNvSpPr/>
            <p:nvPr/>
          </p:nvSpPr>
          <p:spPr>
            <a:xfrm rot="4822024">
              <a:off x="5888260" y="2499794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4" name="Moon 23"/>
            <p:cNvSpPr/>
            <p:nvPr/>
          </p:nvSpPr>
          <p:spPr>
            <a:xfrm rot="4822024">
              <a:off x="7760467" y="2571803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5" name="Flowchart: Connector 24"/>
            <p:cNvSpPr/>
            <p:nvPr/>
          </p:nvSpPr>
          <p:spPr>
            <a:xfrm rot="20984407">
              <a:off x="6372200" y="1628800"/>
              <a:ext cx="1872208" cy="3168352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26" name="Flowchart: Connector 25"/>
            <p:cNvSpPr/>
            <p:nvPr/>
          </p:nvSpPr>
          <p:spPr>
            <a:xfrm>
              <a:off x="6660232" y="2276872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7092280" y="2132856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16200000" flipH="1">
              <a:off x="7380312" y="4725144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7272300" y="483315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7776356" y="4689140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7956376" y="4509120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7848364" y="4617132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6876256" y="1484784"/>
              <a:ext cx="144016" cy="14401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6912260" y="1520788"/>
              <a:ext cx="144016" cy="720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6841046" y="1519994"/>
              <a:ext cx="21602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6" name="Flowchart: Connector 35"/>
            <p:cNvSpPr/>
            <p:nvPr/>
          </p:nvSpPr>
          <p:spPr>
            <a:xfrm rot="20552940">
              <a:off x="6804248" y="2924944"/>
              <a:ext cx="1224136" cy="1584176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37" name="Isosceles Triangle 36"/>
            <p:cNvSpPr/>
            <p:nvPr/>
          </p:nvSpPr>
          <p:spPr>
            <a:xfrm rot="9627084">
              <a:off x="7032388" y="2861441"/>
              <a:ext cx="360040" cy="50405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5400000">
              <a:off x="7200292" y="483315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Teardrop 44"/>
          <p:cNvSpPr/>
          <p:nvPr/>
        </p:nvSpPr>
        <p:spPr>
          <a:xfrm rot="18508319">
            <a:off x="4067944" y="2564904"/>
            <a:ext cx="504056" cy="648072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Teardrop 45"/>
          <p:cNvSpPr/>
          <p:nvPr/>
        </p:nvSpPr>
        <p:spPr>
          <a:xfrm rot="18648284">
            <a:off x="3635896" y="3501008"/>
            <a:ext cx="504056" cy="648072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7-Point Star 46"/>
          <p:cNvSpPr/>
          <p:nvPr/>
        </p:nvSpPr>
        <p:spPr>
          <a:xfrm>
            <a:off x="4355976" y="4221088"/>
            <a:ext cx="936104" cy="1152128"/>
          </a:xfrm>
          <a:prstGeom prst="star7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7-Point Star 47"/>
          <p:cNvSpPr/>
          <p:nvPr/>
        </p:nvSpPr>
        <p:spPr>
          <a:xfrm>
            <a:off x="4788024" y="4437112"/>
            <a:ext cx="936104" cy="1152128"/>
          </a:xfrm>
          <a:prstGeom prst="star7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7-Point Star 48"/>
          <p:cNvSpPr/>
          <p:nvPr/>
        </p:nvSpPr>
        <p:spPr>
          <a:xfrm>
            <a:off x="5364088" y="4437112"/>
            <a:ext cx="936104" cy="1152128"/>
          </a:xfrm>
          <a:prstGeom prst="star7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Teardrop 49"/>
          <p:cNvSpPr/>
          <p:nvPr/>
        </p:nvSpPr>
        <p:spPr>
          <a:xfrm rot="18508319">
            <a:off x="4946482" y="2711785"/>
            <a:ext cx="504056" cy="648072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55" name="Group 54"/>
          <p:cNvGrpSpPr/>
          <p:nvPr/>
        </p:nvGrpSpPr>
        <p:grpSpPr>
          <a:xfrm>
            <a:off x="755576" y="2420888"/>
            <a:ext cx="3241690" cy="2836729"/>
            <a:chOff x="173996" y="1220096"/>
            <a:chExt cx="3241690" cy="2836729"/>
          </a:xfrm>
        </p:grpSpPr>
        <p:sp>
          <p:nvSpPr>
            <p:cNvPr id="6" name="Moon 5"/>
            <p:cNvSpPr/>
            <p:nvPr/>
          </p:nvSpPr>
          <p:spPr>
            <a:xfrm rot="12698935">
              <a:off x="2034283" y="1365483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" name="Moon 7"/>
            <p:cNvSpPr/>
            <p:nvPr/>
          </p:nvSpPr>
          <p:spPr>
            <a:xfrm rot="12698935">
              <a:off x="839973" y="2616665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Flowchart: Connector 8"/>
            <p:cNvSpPr/>
            <p:nvPr/>
          </p:nvSpPr>
          <p:spPr>
            <a:xfrm rot="7876911">
              <a:off x="895406" y="1193898"/>
              <a:ext cx="1872208" cy="3168352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10" name="Flowchart: Connector 9"/>
            <p:cNvSpPr/>
            <p:nvPr/>
          </p:nvSpPr>
          <p:spPr>
            <a:xfrm rot="7876911">
              <a:off x="2436421" y="2868575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Flowchart: Connector 10"/>
            <p:cNvSpPr/>
            <p:nvPr/>
          </p:nvSpPr>
          <p:spPr>
            <a:xfrm rot="7876911">
              <a:off x="2056355" y="3301471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7" name="Straight Connector 16"/>
            <p:cNvCxnSpPr>
              <a:endCxn id="9" idx="0"/>
            </p:cNvCxnSpPr>
            <p:nvPr/>
          </p:nvCxnSpPr>
          <p:spPr>
            <a:xfrm rot="2476911" flipH="1">
              <a:off x="3051588" y="3744644"/>
              <a:ext cx="144016" cy="14401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9" idx="0"/>
            </p:cNvCxnSpPr>
            <p:nvPr/>
          </p:nvCxnSpPr>
          <p:spPr>
            <a:xfrm rot="13276911">
              <a:off x="2980326" y="3861816"/>
              <a:ext cx="144016" cy="720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3276911">
              <a:off x="3018027" y="3867647"/>
              <a:ext cx="21602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0" name="Flowchart: Connector 19"/>
            <p:cNvSpPr/>
            <p:nvPr/>
          </p:nvSpPr>
          <p:spPr>
            <a:xfrm rot="7876911">
              <a:off x="864412" y="1626372"/>
              <a:ext cx="1224136" cy="1584176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 rot="7876911">
              <a:off x="1864637" y="2665269"/>
              <a:ext cx="360040" cy="50405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4" name="Group 52"/>
            <p:cNvGrpSpPr/>
            <p:nvPr/>
          </p:nvGrpSpPr>
          <p:grpSpPr>
            <a:xfrm rot="8236519">
              <a:off x="173996" y="1645517"/>
              <a:ext cx="288032" cy="432048"/>
              <a:chOff x="1944216" y="4365104"/>
              <a:chExt cx="288032" cy="432048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rot="5400000">
                <a:off x="1764196" y="4545124"/>
                <a:ext cx="432048" cy="7200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1944216" y="4437112"/>
                <a:ext cx="360040" cy="21602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1836204" y="4545124"/>
                <a:ext cx="432048" cy="7200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53"/>
            <p:cNvGrpSpPr/>
            <p:nvPr/>
          </p:nvGrpSpPr>
          <p:grpSpPr>
            <a:xfrm rot="8902225">
              <a:off x="618138" y="1220096"/>
              <a:ext cx="288032" cy="432048"/>
              <a:chOff x="1080120" y="4293096"/>
              <a:chExt cx="288032" cy="432048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>
                <a:off x="900100" y="4473116"/>
                <a:ext cx="432048" cy="7200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>
                <a:off x="1080120" y="4365104"/>
                <a:ext cx="360040" cy="21602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6200000" flipH="1">
                <a:off x="972108" y="4473116"/>
                <a:ext cx="432048" cy="7200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Explosion 2 55"/>
          <p:cNvSpPr/>
          <p:nvPr/>
        </p:nvSpPr>
        <p:spPr>
          <a:xfrm>
            <a:off x="2411760" y="4437112"/>
            <a:ext cx="1152128" cy="1152128"/>
          </a:xfrm>
          <a:prstGeom prst="irregularSeal2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7" name="Explosion 2 56"/>
          <p:cNvSpPr/>
          <p:nvPr/>
        </p:nvSpPr>
        <p:spPr>
          <a:xfrm>
            <a:off x="2771800" y="4509120"/>
            <a:ext cx="1152128" cy="1152128"/>
          </a:xfrm>
          <a:prstGeom prst="irregularSeal2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8" name="Explosion 2 57"/>
          <p:cNvSpPr/>
          <p:nvPr/>
        </p:nvSpPr>
        <p:spPr>
          <a:xfrm>
            <a:off x="3203848" y="4077072"/>
            <a:ext cx="1152128" cy="1152128"/>
          </a:xfrm>
          <a:prstGeom prst="irregularSeal2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9" name="Oval Callout 58"/>
          <p:cNvSpPr/>
          <p:nvPr/>
        </p:nvSpPr>
        <p:spPr>
          <a:xfrm>
            <a:off x="1403648" y="260648"/>
            <a:ext cx="4536504" cy="1872208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Oh </a:t>
            </a:r>
            <a:r>
              <a:rPr lang="en-AU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oh</a:t>
            </a:r>
            <a:endParaRPr lang="en-A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7"/>
    </mc:Choice>
    <mc:Fallback>
      <p:transition spd="slow" advTm="97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AD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2060848"/>
            <a:ext cx="6413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end !!!!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1"/>
    </mc:Choice>
    <mc:Fallback>
      <p:transition spd="slow" advTm="141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AD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2564904"/>
            <a:ext cx="6413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end !!!!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"/>
    </mc:Choice>
    <mc:Fallback>
      <p:transition spd="slow" advTm="15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AD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2924944"/>
            <a:ext cx="6413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end !!!!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2"/>
    </mc:Choice>
    <mc:Fallback>
      <p:transition spd="slow" advTm="192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AD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61048"/>
            <a:ext cx="6413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end !!!!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"/>
    </mc:Choice>
    <mc:Fallback>
      <p:transition spd="slow" advTm="1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AD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828600" y="5661248"/>
            <a:ext cx="6413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end !!!!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6"/>
    </mc:Choice>
    <mc:Fallback>
      <p:transition spd="slow" advTm="14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AD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5564224" y="1412776"/>
            <a:ext cx="3312367" cy="3672408"/>
            <a:chOff x="5564224" y="1412776"/>
            <a:chExt cx="3312367" cy="3672408"/>
          </a:xfrm>
        </p:grpSpPr>
        <p:sp>
          <p:nvSpPr>
            <p:cNvPr id="4" name="Moon 3"/>
            <p:cNvSpPr/>
            <p:nvPr/>
          </p:nvSpPr>
          <p:spPr>
            <a:xfrm rot="4822024">
              <a:off x="5888260" y="2499794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Moon 5"/>
            <p:cNvSpPr/>
            <p:nvPr/>
          </p:nvSpPr>
          <p:spPr>
            <a:xfrm rot="4822024">
              <a:off x="7760467" y="2571803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Flowchart: Connector 6"/>
            <p:cNvSpPr/>
            <p:nvPr/>
          </p:nvSpPr>
          <p:spPr>
            <a:xfrm rot="20984407">
              <a:off x="6372200" y="1628800"/>
              <a:ext cx="1872208" cy="3168352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6660232" y="2276872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7092280" y="2132856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6200000" flipH="1">
              <a:off x="7380312" y="4725144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7272300" y="483315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7776356" y="4689140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7956376" y="4509120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7848364" y="4617132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6876256" y="1484784"/>
              <a:ext cx="144016" cy="14401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6912260" y="1520788"/>
              <a:ext cx="144016" cy="720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6841046" y="1519994"/>
              <a:ext cx="21602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8" name="Flowchart: Connector 17"/>
            <p:cNvSpPr/>
            <p:nvPr/>
          </p:nvSpPr>
          <p:spPr>
            <a:xfrm rot="20552940">
              <a:off x="6804248" y="2924944"/>
              <a:ext cx="1224136" cy="1584176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19" name="Isosceles Triangle 18"/>
            <p:cNvSpPr/>
            <p:nvPr/>
          </p:nvSpPr>
          <p:spPr>
            <a:xfrm rot="9627084">
              <a:off x="7032388" y="2861441"/>
              <a:ext cx="360040" cy="50405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5" name="Straight Connector 4"/>
            <p:cNvCxnSpPr/>
            <p:nvPr/>
          </p:nvCxnSpPr>
          <p:spPr>
            <a:xfrm rot="5400000">
              <a:off x="7200292" y="483315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56119" y="1196752"/>
            <a:ext cx="3168352" cy="3600400"/>
            <a:chOff x="56119" y="1196752"/>
            <a:chExt cx="3168352" cy="3600400"/>
          </a:xfrm>
        </p:grpSpPr>
        <p:sp>
          <p:nvSpPr>
            <p:cNvPr id="57" name="Moon 56"/>
            <p:cNvSpPr/>
            <p:nvPr/>
          </p:nvSpPr>
          <p:spPr>
            <a:xfrm rot="4822024">
              <a:off x="380155" y="2283771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5400000">
              <a:off x="900100" y="447311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Moon 38"/>
            <p:cNvSpPr/>
            <p:nvPr/>
          </p:nvSpPr>
          <p:spPr>
            <a:xfrm rot="4822024">
              <a:off x="2108347" y="2355779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0" name="Flowchart: Connector 39"/>
            <p:cNvSpPr/>
            <p:nvPr/>
          </p:nvSpPr>
          <p:spPr>
            <a:xfrm>
              <a:off x="720080" y="1412776"/>
              <a:ext cx="1872208" cy="3168352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41" name="Flowchart: Connector 40"/>
            <p:cNvSpPr/>
            <p:nvPr/>
          </p:nvSpPr>
          <p:spPr>
            <a:xfrm>
              <a:off x="1224136" y="1988840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2" name="Flowchart: Connector 41"/>
            <p:cNvSpPr/>
            <p:nvPr/>
          </p:nvSpPr>
          <p:spPr>
            <a:xfrm>
              <a:off x="1800200" y="1988840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43" name="Straight Connector 42"/>
            <p:cNvCxnSpPr/>
            <p:nvPr/>
          </p:nvCxnSpPr>
          <p:spPr>
            <a:xfrm rot="16200000" flipH="1">
              <a:off x="1080120" y="4365104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972108" y="447311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764196" y="4545124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944216" y="4437112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836204" y="4545124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endCxn id="40" idx="0"/>
            </p:cNvCxnSpPr>
            <p:nvPr/>
          </p:nvCxnSpPr>
          <p:spPr>
            <a:xfrm rot="16200000" flipH="1">
              <a:off x="1512168" y="1268760"/>
              <a:ext cx="144016" cy="14401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endCxn id="40" idx="0"/>
            </p:cNvCxnSpPr>
            <p:nvPr/>
          </p:nvCxnSpPr>
          <p:spPr>
            <a:xfrm rot="5400000">
              <a:off x="1620180" y="1304764"/>
              <a:ext cx="144016" cy="720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548966" y="1303970"/>
              <a:ext cx="21602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1" name="Flowchart: Connector 50"/>
            <p:cNvSpPr/>
            <p:nvPr/>
          </p:nvSpPr>
          <p:spPr>
            <a:xfrm>
              <a:off x="1115616" y="2708920"/>
              <a:ext cx="1224136" cy="1584176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52" name="Isosceles Triangle 51"/>
            <p:cNvSpPr/>
            <p:nvPr/>
          </p:nvSpPr>
          <p:spPr>
            <a:xfrm rot="10631735">
              <a:off x="1524283" y="2645417"/>
              <a:ext cx="360040" cy="50405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483768" y="4581128"/>
            <a:ext cx="3744416" cy="1080120"/>
            <a:chOff x="2483768" y="4581128"/>
            <a:chExt cx="3744416" cy="1080120"/>
          </a:xfrm>
        </p:grpSpPr>
        <p:sp>
          <p:nvSpPr>
            <p:cNvPr id="53" name="Flowchart: Terminator 52"/>
            <p:cNvSpPr/>
            <p:nvPr/>
          </p:nvSpPr>
          <p:spPr>
            <a:xfrm>
              <a:off x="2483768" y="4581128"/>
              <a:ext cx="3744416" cy="1080120"/>
            </a:xfrm>
            <a:prstGeom prst="flowChartTerminator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4" name="Heart 53"/>
            <p:cNvSpPr/>
            <p:nvPr/>
          </p:nvSpPr>
          <p:spPr>
            <a:xfrm rot="16906487">
              <a:off x="3419872" y="494116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5" name="Heart 54"/>
            <p:cNvSpPr/>
            <p:nvPr/>
          </p:nvSpPr>
          <p:spPr>
            <a:xfrm rot="16906487">
              <a:off x="4171385" y="470077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6" name="Heart 55"/>
            <p:cNvSpPr/>
            <p:nvPr/>
          </p:nvSpPr>
          <p:spPr>
            <a:xfrm rot="16906487">
              <a:off x="5179496" y="506081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9"/>
    </mc:Choice>
    <mc:Fallback>
      <p:transition spd="slow" advTm="41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AD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1009343">
            <a:off x="5652120" y="1660708"/>
            <a:ext cx="3312367" cy="3672408"/>
            <a:chOff x="5564224" y="1412776"/>
            <a:chExt cx="3312367" cy="3672408"/>
          </a:xfrm>
        </p:grpSpPr>
        <p:sp>
          <p:nvSpPr>
            <p:cNvPr id="5" name="Moon 4"/>
            <p:cNvSpPr/>
            <p:nvPr/>
          </p:nvSpPr>
          <p:spPr>
            <a:xfrm rot="4822024">
              <a:off x="5888260" y="2499794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Moon 5"/>
            <p:cNvSpPr/>
            <p:nvPr/>
          </p:nvSpPr>
          <p:spPr>
            <a:xfrm rot="4822024">
              <a:off x="7760467" y="2571803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Flowchart: Connector 6"/>
            <p:cNvSpPr/>
            <p:nvPr/>
          </p:nvSpPr>
          <p:spPr>
            <a:xfrm rot="20984407">
              <a:off x="6372200" y="1628800"/>
              <a:ext cx="1872208" cy="3168352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6660232" y="2276872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7092280" y="2132856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6200000" flipH="1">
              <a:off x="7380312" y="4725144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7272300" y="483315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7776356" y="4689140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7956376" y="4509120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7848364" y="4617132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6876256" y="1484784"/>
              <a:ext cx="144016" cy="14401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6912260" y="1520788"/>
              <a:ext cx="144016" cy="720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6841046" y="1519994"/>
              <a:ext cx="21602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8" name="Flowchart: Connector 17"/>
            <p:cNvSpPr/>
            <p:nvPr/>
          </p:nvSpPr>
          <p:spPr>
            <a:xfrm rot="20552940">
              <a:off x="6804248" y="2924944"/>
              <a:ext cx="1224136" cy="1584176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19" name="Isosceles Triangle 18"/>
            <p:cNvSpPr/>
            <p:nvPr/>
          </p:nvSpPr>
          <p:spPr>
            <a:xfrm rot="9627084">
              <a:off x="7032388" y="2861441"/>
              <a:ext cx="360040" cy="50405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5400000">
              <a:off x="7200292" y="483315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483768" y="4581128"/>
            <a:ext cx="3744416" cy="1080120"/>
            <a:chOff x="2483768" y="4581128"/>
            <a:chExt cx="3744416" cy="1080120"/>
          </a:xfrm>
        </p:grpSpPr>
        <p:sp>
          <p:nvSpPr>
            <p:cNvPr id="22" name="Flowchart: Terminator 21"/>
            <p:cNvSpPr/>
            <p:nvPr/>
          </p:nvSpPr>
          <p:spPr>
            <a:xfrm>
              <a:off x="2483768" y="4581128"/>
              <a:ext cx="3744416" cy="1080120"/>
            </a:xfrm>
            <a:prstGeom prst="flowChartTerminator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3" name="Heart 22"/>
            <p:cNvSpPr/>
            <p:nvPr/>
          </p:nvSpPr>
          <p:spPr>
            <a:xfrm rot="16906487">
              <a:off x="3419872" y="494116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4" name="Heart 23"/>
            <p:cNvSpPr/>
            <p:nvPr/>
          </p:nvSpPr>
          <p:spPr>
            <a:xfrm rot="16906487">
              <a:off x="4171385" y="470077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5" name="Heart 24"/>
            <p:cNvSpPr/>
            <p:nvPr/>
          </p:nvSpPr>
          <p:spPr>
            <a:xfrm rot="16906487">
              <a:off x="5179496" y="506081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6119" y="1196752"/>
            <a:ext cx="3168352" cy="3600400"/>
            <a:chOff x="56119" y="1196752"/>
            <a:chExt cx="3168352" cy="3600400"/>
          </a:xfrm>
        </p:grpSpPr>
        <p:sp>
          <p:nvSpPr>
            <p:cNvPr id="27" name="Moon 26"/>
            <p:cNvSpPr/>
            <p:nvPr/>
          </p:nvSpPr>
          <p:spPr>
            <a:xfrm rot="4822024">
              <a:off x="380155" y="2283771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5400000">
              <a:off x="900100" y="447311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Moon 28"/>
            <p:cNvSpPr/>
            <p:nvPr/>
          </p:nvSpPr>
          <p:spPr>
            <a:xfrm rot="4822024">
              <a:off x="2108347" y="2355779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0" name="Flowchart: Connector 29"/>
            <p:cNvSpPr/>
            <p:nvPr/>
          </p:nvSpPr>
          <p:spPr>
            <a:xfrm>
              <a:off x="720080" y="1412776"/>
              <a:ext cx="1872208" cy="3168352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31" name="Flowchart: Connector 30"/>
            <p:cNvSpPr/>
            <p:nvPr/>
          </p:nvSpPr>
          <p:spPr>
            <a:xfrm>
              <a:off x="1224136" y="1988840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2" name="Flowchart: Connector 31"/>
            <p:cNvSpPr/>
            <p:nvPr/>
          </p:nvSpPr>
          <p:spPr>
            <a:xfrm>
              <a:off x="1800200" y="1988840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16200000" flipH="1">
              <a:off x="1080120" y="4365104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972108" y="447311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1764196" y="4545124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1944216" y="4437112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836204" y="4545124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endCxn id="30" idx="0"/>
            </p:cNvCxnSpPr>
            <p:nvPr/>
          </p:nvCxnSpPr>
          <p:spPr>
            <a:xfrm rot="16200000" flipH="1">
              <a:off x="1512168" y="1268760"/>
              <a:ext cx="144016" cy="14401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endCxn id="30" idx="0"/>
            </p:cNvCxnSpPr>
            <p:nvPr/>
          </p:nvCxnSpPr>
          <p:spPr>
            <a:xfrm rot="5400000">
              <a:off x="1620180" y="1304764"/>
              <a:ext cx="144016" cy="720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548966" y="1303970"/>
              <a:ext cx="21602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1" name="Flowchart: Connector 40"/>
            <p:cNvSpPr/>
            <p:nvPr/>
          </p:nvSpPr>
          <p:spPr>
            <a:xfrm>
              <a:off x="1115616" y="2708920"/>
              <a:ext cx="1224136" cy="1584176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42" name="Isosceles Triangle 41"/>
            <p:cNvSpPr/>
            <p:nvPr/>
          </p:nvSpPr>
          <p:spPr>
            <a:xfrm rot="10631735">
              <a:off x="1524283" y="2645417"/>
              <a:ext cx="360040" cy="50405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3"/>
    </mc:Choice>
    <mc:Fallback>
      <p:transition spd="slow" advTm="18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AD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483768" y="4581128"/>
            <a:ext cx="3744416" cy="1080120"/>
            <a:chOff x="2483768" y="4581128"/>
            <a:chExt cx="3744416" cy="1080120"/>
          </a:xfrm>
        </p:grpSpPr>
        <p:sp>
          <p:nvSpPr>
            <p:cNvPr id="3" name="Flowchart: Terminator 2"/>
            <p:cNvSpPr/>
            <p:nvPr/>
          </p:nvSpPr>
          <p:spPr>
            <a:xfrm>
              <a:off x="2483768" y="4581128"/>
              <a:ext cx="3744416" cy="1080120"/>
            </a:xfrm>
            <a:prstGeom prst="flowChartTerminator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" name="Heart 3"/>
            <p:cNvSpPr/>
            <p:nvPr/>
          </p:nvSpPr>
          <p:spPr>
            <a:xfrm rot="16906487">
              <a:off x="3419872" y="494116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" name="Heart 4"/>
            <p:cNvSpPr/>
            <p:nvPr/>
          </p:nvSpPr>
          <p:spPr>
            <a:xfrm rot="16906487">
              <a:off x="4171385" y="470077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Heart 5"/>
            <p:cNvSpPr/>
            <p:nvPr/>
          </p:nvSpPr>
          <p:spPr>
            <a:xfrm rot="16906487">
              <a:off x="5179496" y="506081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7" name="Group 6"/>
          <p:cNvGrpSpPr/>
          <p:nvPr/>
        </p:nvGrpSpPr>
        <p:grpSpPr>
          <a:xfrm rot="20242762">
            <a:off x="5652120" y="1660708"/>
            <a:ext cx="3312367" cy="3672408"/>
            <a:chOff x="5564224" y="1412776"/>
            <a:chExt cx="3312367" cy="3672408"/>
          </a:xfrm>
        </p:grpSpPr>
        <p:sp>
          <p:nvSpPr>
            <p:cNvPr id="8" name="Moon 7"/>
            <p:cNvSpPr/>
            <p:nvPr/>
          </p:nvSpPr>
          <p:spPr>
            <a:xfrm rot="4822024">
              <a:off x="5888260" y="2499794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Moon 8"/>
            <p:cNvSpPr/>
            <p:nvPr/>
          </p:nvSpPr>
          <p:spPr>
            <a:xfrm rot="4822024">
              <a:off x="7760467" y="2571803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Flowchart: Connector 9"/>
            <p:cNvSpPr/>
            <p:nvPr/>
          </p:nvSpPr>
          <p:spPr>
            <a:xfrm rot="20984407">
              <a:off x="6372200" y="1628800"/>
              <a:ext cx="1872208" cy="3168352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6660232" y="2276872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7092280" y="2132856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16200000" flipH="1">
              <a:off x="7380312" y="4725144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7272300" y="483315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7776356" y="4689140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7956376" y="4509120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7848364" y="4617132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6876256" y="1484784"/>
              <a:ext cx="144016" cy="14401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6912260" y="1520788"/>
              <a:ext cx="144016" cy="720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6841046" y="1519994"/>
              <a:ext cx="21602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Flowchart: Connector 20"/>
            <p:cNvSpPr/>
            <p:nvPr/>
          </p:nvSpPr>
          <p:spPr>
            <a:xfrm rot="20552940">
              <a:off x="6804248" y="2924944"/>
              <a:ext cx="1224136" cy="1584176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22" name="Isosceles Triangle 21"/>
            <p:cNvSpPr/>
            <p:nvPr/>
          </p:nvSpPr>
          <p:spPr>
            <a:xfrm rot="9627084">
              <a:off x="7032388" y="2861441"/>
              <a:ext cx="360040" cy="50405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23" name="Straight Connector 22"/>
            <p:cNvCxnSpPr/>
            <p:nvPr/>
          </p:nvCxnSpPr>
          <p:spPr>
            <a:xfrm rot="5400000">
              <a:off x="7200292" y="483315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56119" y="1196752"/>
            <a:ext cx="3168352" cy="3600400"/>
            <a:chOff x="56119" y="1196752"/>
            <a:chExt cx="3168352" cy="3600400"/>
          </a:xfrm>
        </p:grpSpPr>
        <p:sp>
          <p:nvSpPr>
            <p:cNvPr id="25" name="Moon 24"/>
            <p:cNvSpPr/>
            <p:nvPr/>
          </p:nvSpPr>
          <p:spPr>
            <a:xfrm rot="4822024">
              <a:off x="380155" y="2283771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>
              <a:off x="900100" y="447311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Moon 26"/>
            <p:cNvSpPr/>
            <p:nvPr/>
          </p:nvSpPr>
          <p:spPr>
            <a:xfrm rot="4822024">
              <a:off x="2108347" y="2355779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8" name="Flowchart: Connector 27"/>
            <p:cNvSpPr/>
            <p:nvPr/>
          </p:nvSpPr>
          <p:spPr>
            <a:xfrm>
              <a:off x="720080" y="1412776"/>
              <a:ext cx="1872208" cy="3168352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29" name="Flowchart: Connector 28"/>
            <p:cNvSpPr/>
            <p:nvPr/>
          </p:nvSpPr>
          <p:spPr>
            <a:xfrm>
              <a:off x="1224136" y="1988840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0" name="Flowchart: Connector 29"/>
            <p:cNvSpPr/>
            <p:nvPr/>
          </p:nvSpPr>
          <p:spPr>
            <a:xfrm>
              <a:off x="1800200" y="1988840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1" name="Straight Connector 30"/>
            <p:cNvCxnSpPr/>
            <p:nvPr/>
          </p:nvCxnSpPr>
          <p:spPr>
            <a:xfrm rot="16200000" flipH="1">
              <a:off x="1080120" y="4365104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972108" y="447311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1764196" y="4545124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944216" y="4437112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1836204" y="4545124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endCxn id="28" idx="0"/>
            </p:cNvCxnSpPr>
            <p:nvPr/>
          </p:nvCxnSpPr>
          <p:spPr>
            <a:xfrm rot="16200000" flipH="1">
              <a:off x="1512168" y="1268760"/>
              <a:ext cx="144016" cy="14401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endCxn id="28" idx="0"/>
            </p:cNvCxnSpPr>
            <p:nvPr/>
          </p:nvCxnSpPr>
          <p:spPr>
            <a:xfrm rot="5400000">
              <a:off x="1620180" y="1304764"/>
              <a:ext cx="144016" cy="720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548966" y="1303970"/>
              <a:ext cx="21602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9" name="Flowchart: Connector 38"/>
            <p:cNvSpPr/>
            <p:nvPr/>
          </p:nvSpPr>
          <p:spPr>
            <a:xfrm>
              <a:off x="1115616" y="2708920"/>
              <a:ext cx="1224136" cy="1584176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40" name="Isosceles Triangle 39"/>
            <p:cNvSpPr/>
            <p:nvPr/>
          </p:nvSpPr>
          <p:spPr>
            <a:xfrm rot="10631735">
              <a:off x="1524283" y="2645417"/>
              <a:ext cx="360040" cy="50405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5"/>
    </mc:Choice>
    <mc:Fallback>
      <p:transition spd="slow" advTm="15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AD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6119" y="1196752"/>
            <a:ext cx="3168352" cy="3600400"/>
            <a:chOff x="56119" y="1196752"/>
            <a:chExt cx="3168352" cy="3600400"/>
          </a:xfrm>
        </p:grpSpPr>
        <p:sp>
          <p:nvSpPr>
            <p:cNvPr id="6" name="Moon 5"/>
            <p:cNvSpPr/>
            <p:nvPr/>
          </p:nvSpPr>
          <p:spPr>
            <a:xfrm rot="4822024">
              <a:off x="380155" y="2283771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900100" y="447311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Moon 7"/>
            <p:cNvSpPr/>
            <p:nvPr/>
          </p:nvSpPr>
          <p:spPr>
            <a:xfrm rot="4822024">
              <a:off x="2108347" y="2355779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720080" y="1412776"/>
              <a:ext cx="1872208" cy="3168352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1224136" y="1988840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1800200" y="1988840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6200000" flipH="1">
              <a:off x="1080120" y="4365104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972108" y="447311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764196" y="4545124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1944216" y="4437112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1836204" y="4545124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9" idx="0"/>
            </p:cNvCxnSpPr>
            <p:nvPr/>
          </p:nvCxnSpPr>
          <p:spPr>
            <a:xfrm rot="16200000" flipH="1">
              <a:off x="1512168" y="1268760"/>
              <a:ext cx="144016" cy="14401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9" idx="0"/>
            </p:cNvCxnSpPr>
            <p:nvPr/>
          </p:nvCxnSpPr>
          <p:spPr>
            <a:xfrm rot="5400000">
              <a:off x="1620180" y="1304764"/>
              <a:ext cx="144016" cy="720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1548966" y="1303970"/>
              <a:ext cx="21602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0" name="Flowchart: Connector 19"/>
            <p:cNvSpPr/>
            <p:nvPr/>
          </p:nvSpPr>
          <p:spPr>
            <a:xfrm>
              <a:off x="1115616" y="2708920"/>
              <a:ext cx="1224136" cy="1584176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21" name="Isosceles Triangle 20"/>
            <p:cNvSpPr/>
            <p:nvPr/>
          </p:nvSpPr>
          <p:spPr>
            <a:xfrm rot="10631735">
              <a:off x="1524283" y="2645417"/>
              <a:ext cx="360040" cy="50405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2" name="Group 21"/>
          <p:cNvGrpSpPr/>
          <p:nvPr/>
        </p:nvGrpSpPr>
        <p:grpSpPr>
          <a:xfrm rot="18776594">
            <a:off x="5652120" y="1660708"/>
            <a:ext cx="3312367" cy="3672408"/>
            <a:chOff x="5564224" y="1412776"/>
            <a:chExt cx="3312367" cy="3672408"/>
          </a:xfrm>
        </p:grpSpPr>
        <p:sp>
          <p:nvSpPr>
            <p:cNvPr id="23" name="Moon 22"/>
            <p:cNvSpPr/>
            <p:nvPr/>
          </p:nvSpPr>
          <p:spPr>
            <a:xfrm rot="4822024">
              <a:off x="5888260" y="2499794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4" name="Moon 23"/>
            <p:cNvSpPr/>
            <p:nvPr/>
          </p:nvSpPr>
          <p:spPr>
            <a:xfrm rot="4822024">
              <a:off x="7760467" y="2571803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5" name="Flowchart: Connector 24"/>
            <p:cNvSpPr/>
            <p:nvPr/>
          </p:nvSpPr>
          <p:spPr>
            <a:xfrm rot="20984407">
              <a:off x="6372200" y="1628800"/>
              <a:ext cx="1872208" cy="3168352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26" name="Flowchart: Connector 25"/>
            <p:cNvSpPr/>
            <p:nvPr/>
          </p:nvSpPr>
          <p:spPr>
            <a:xfrm>
              <a:off x="6660232" y="2276872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7092280" y="2132856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16200000" flipH="1">
              <a:off x="7380312" y="4725144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7272300" y="483315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7776356" y="4689140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7956376" y="4509120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7848364" y="4617132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6876256" y="1484784"/>
              <a:ext cx="144016" cy="14401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6912260" y="1520788"/>
              <a:ext cx="144016" cy="720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6841046" y="1519994"/>
              <a:ext cx="21602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6" name="Flowchart: Connector 35"/>
            <p:cNvSpPr/>
            <p:nvPr/>
          </p:nvSpPr>
          <p:spPr>
            <a:xfrm rot="20552940">
              <a:off x="6804248" y="2924944"/>
              <a:ext cx="1224136" cy="1584176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37" name="Isosceles Triangle 36"/>
            <p:cNvSpPr/>
            <p:nvPr/>
          </p:nvSpPr>
          <p:spPr>
            <a:xfrm rot="9627084">
              <a:off x="7032388" y="2861441"/>
              <a:ext cx="360040" cy="50405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5400000">
              <a:off x="7200292" y="483315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2483768" y="4581128"/>
            <a:ext cx="3744416" cy="1080120"/>
            <a:chOff x="2483768" y="4581128"/>
            <a:chExt cx="3744416" cy="1080120"/>
          </a:xfrm>
        </p:grpSpPr>
        <p:sp>
          <p:nvSpPr>
            <p:cNvPr id="40" name="Flowchart: Terminator 39"/>
            <p:cNvSpPr/>
            <p:nvPr/>
          </p:nvSpPr>
          <p:spPr>
            <a:xfrm>
              <a:off x="2483768" y="4581128"/>
              <a:ext cx="3744416" cy="1080120"/>
            </a:xfrm>
            <a:prstGeom prst="flowChartTerminator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1" name="Heart 40"/>
            <p:cNvSpPr/>
            <p:nvPr/>
          </p:nvSpPr>
          <p:spPr>
            <a:xfrm rot="16906487">
              <a:off x="3419872" y="494116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2" name="Heart 41"/>
            <p:cNvSpPr/>
            <p:nvPr/>
          </p:nvSpPr>
          <p:spPr>
            <a:xfrm rot="16906487">
              <a:off x="4171385" y="470077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3" name="Heart 42"/>
            <p:cNvSpPr/>
            <p:nvPr/>
          </p:nvSpPr>
          <p:spPr>
            <a:xfrm rot="16906487">
              <a:off x="5179496" y="506081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7"/>
    </mc:Choice>
    <mc:Fallback>
      <p:transition spd="slow" advTm="10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AD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56119" y="1196752"/>
            <a:ext cx="3168352" cy="3600400"/>
            <a:chOff x="56119" y="1196752"/>
            <a:chExt cx="3168352" cy="3600400"/>
          </a:xfrm>
        </p:grpSpPr>
        <p:sp>
          <p:nvSpPr>
            <p:cNvPr id="6" name="Moon 5"/>
            <p:cNvSpPr/>
            <p:nvPr/>
          </p:nvSpPr>
          <p:spPr>
            <a:xfrm rot="4822024">
              <a:off x="380155" y="2283771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900100" y="447311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Moon 7"/>
            <p:cNvSpPr/>
            <p:nvPr/>
          </p:nvSpPr>
          <p:spPr>
            <a:xfrm rot="4822024">
              <a:off x="2108347" y="2355779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720080" y="1412776"/>
              <a:ext cx="1872208" cy="3168352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1224136" y="1988840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1800200" y="1988840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6200000" flipH="1">
              <a:off x="1080120" y="4365104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972108" y="447311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764196" y="4545124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1944216" y="4437112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1836204" y="4545124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9" idx="0"/>
            </p:cNvCxnSpPr>
            <p:nvPr/>
          </p:nvCxnSpPr>
          <p:spPr>
            <a:xfrm rot="16200000" flipH="1">
              <a:off x="1512168" y="1268760"/>
              <a:ext cx="144016" cy="14401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9" idx="0"/>
            </p:cNvCxnSpPr>
            <p:nvPr/>
          </p:nvCxnSpPr>
          <p:spPr>
            <a:xfrm rot="5400000">
              <a:off x="1620180" y="1304764"/>
              <a:ext cx="144016" cy="720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1548966" y="1303970"/>
              <a:ext cx="21602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0" name="Flowchart: Connector 19"/>
            <p:cNvSpPr/>
            <p:nvPr/>
          </p:nvSpPr>
          <p:spPr>
            <a:xfrm>
              <a:off x="1115616" y="2708920"/>
              <a:ext cx="1224136" cy="1584176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21" name="Isosceles Triangle 20"/>
            <p:cNvSpPr/>
            <p:nvPr/>
          </p:nvSpPr>
          <p:spPr>
            <a:xfrm rot="10631735">
              <a:off x="1524283" y="2645417"/>
              <a:ext cx="360040" cy="50405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" name="Group 21"/>
          <p:cNvGrpSpPr/>
          <p:nvPr/>
        </p:nvGrpSpPr>
        <p:grpSpPr>
          <a:xfrm rot="17319196">
            <a:off x="5401305" y="1805059"/>
            <a:ext cx="3312367" cy="3672408"/>
            <a:chOff x="5564224" y="1412776"/>
            <a:chExt cx="3312367" cy="3672408"/>
          </a:xfrm>
        </p:grpSpPr>
        <p:sp>
          <p:nvSpPr>
            <p:cNvPr id="23" name="Moon 22"/>
            <p:cNvSpPr/>
            <p:nvPr/>
          </p:nvSpPr>
          <p:spPr>
            <a:xfrm rot="4822024">
              <a:off x="5888260" y="2499794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4" name="Moon 23"/>
            <p:cNvSpPr/>
            <p:nvPr/>
          </p:nvSpPr>
          <p:spPr>
            <a:xfrm rot="4822024">
              <a:off x="7760467" y="2571803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5" name="Flowchart: Connector 24"/>
            <p:cNvSpPr/>
            <p:nvPr/>
          </p:nvSpPr>
          <p:spPr>
            <a:xfrm rot="20984407">
              <a:off x="6372200" y="1628800"/>
              <a:ext cx="1872208" cy="3168352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26" name="Flowchart: Connector 25"/>
            <p:cNvSpPr/>
            <p:nvPr/>
          </p:nvSpPr>
          <p:spPr>
            <a:xfrm>
              <a:off x="6660232" y="2276872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7092280" y="2132856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16200000" flipH="1">
              <a:off x="7380312" y="4725144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7272300" y="483315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7776356" y="4689140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7956376" y="4509120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7848364" y="4617132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6876256" y="1484784"/>
              <a:ext cx="144016" cy="14401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6912260" y="1520788"/>
              <a:ext cx="144016" cy="720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6841046" y="1519994"/>
              <a:ext cx="21602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6" name="Flowchart: Connector 35"/>
            <p:cNvSpPr/>
            <p:nvPr/>
          </p:nvSpPr>
          <p:spPr>
            <a:xfrm rot="20552940">
              <a:off x="6804248" y="2924944"/>
              <a:ext cx="1224136" cy="1584176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37" name="Isosceles Triangle 36"/>
            <p:cNvSpPr/>
            <p:nvPr/>
          </p:nvSpPr>
          <p:spPr>
            <a:xfrm rot="9627084">
              <a:off x="7032388" y="2861441"/>
              <a:ext cx="360040" cy="50405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5400000">
              <a:off x="7200292" y="483315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Group 38"/>
          <p:cNvGrpSpPr/>
          <p:nvPr/>
        </p:nvGrpSpPr>
        <p:grpSpPr>
          <a:xfrm>
            <a:off x="2483768" y="4581128"/>
            <a:ext cx="3744416" cy="1080120"/>
            <a:chOff x="2483768" y="4581128"/>
            <a:chExt cx="3744416" cy="1080120"/>
          </a:xfrm>
        </p:grpSpPr>
        <p:sp>
          <p:nvSpPr>
            <p:cNvPr id="40" name="Flowchart: Terminator 39"/>
            <p:cNvSpPr/>
            <p:nvPr/>
          </p:nvSpPr>
          <p:spPr>
            <a:xfrm>
              <a:off x="2483768" y="4581128"/>
              <a:ext cx="3744416" cy="1080120"/>
            </a:xfrm>
            <a:prstGeom prst="flowChartTerminator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1" name="Heart 40"/>
            <p:cNvSpPr/>
            <p:nvPr/>
          </p:nvSpPr>
          <p:spPr>
            <a:xfrm rot="16906487">
              <a:off x="3419872" y="494116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2" name="Heart 41"/>
            <p:cNvSpPr/>
            <p:nvPr/>
          </p:nvSpPr>
          <p:spPr>
            <a:xfrm rot="16906487">
              <a:off x="4171385" y="470077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3" name="Heart 42"/>
            <p:cNvSpPr/>
            <p:nvPr/>
          </p:nvSpPr>
          <p:spPr>
            <a:xfrm rot="16906487">
              <a:off x="5179496" y="506081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1"/>
    </mc:Choice>
    <mc:Fallback>
      <p:transition spd="slow" advTm="24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AD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56119" y="1196752"/>
            <a:ext cx="3168352" cy="3600400"/>
            <a:chOff x="56119" y="1196752"/>
            <a:chExt cx="3168352" cy="3600400"/>
          </a:xfrm>
        </p:grpSpPr>
        <p:sp>
          <p:nvSpPr>
            <p:cNvPr id="6" name="Moon 5"/>
            <p:cNvSpPr/>
            <p:nvPr/>
          </p:nvSpPr>
          <p:spPr>
            <a:xfrm rot="4822024">
              <a:off x="380155" y="2283771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900100" y="447311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Moon 7"/>
            <p:cNvSpPr/>
            <p:nvPr/>
          </p:nvSpPr>
          <p:spPr>
            <a:xfrm rot="4822024">
              <a:off x="2108347" y="2355779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720080" y="1412776"/>
              <a:ext cx="1872208" cy="3168352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1224136" y="1988840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1800200" y="1988840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6200000" flipH="1">
              <a:off x="1080120" y="4365104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972108" y="447311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764196" y="4545124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1944216" y="4437112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1836204" y="4545124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9" idx="0"/>
            </p:cNvCxnSpPr>
            <p:nvPr/>
          </p:nvCxnSpPr>
          <p:spPr>
            <a:xfrm rot="16200000" flipH="1">
              <a:off x="1512168" y="1268760"/>
              <a:ext cx="144016" cy="14401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9" idx="0"/>
            </p:cNvCxnSpPr>
            <p:nvPr/>
          </p:nvCxnSpPr>
          <p:spPr>
            <a:xfrm rot="5400000">
              <a:off x="1620180" y="1304764"/>
              <a:ext cx="144016" cy="720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1548966" y="1303970"/>
              <a:ext cx="21602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0" name="Flowchart: Connector 19"/>
            <p:cNvSpPr/>
            <p:nvPr/>
          </p:nvSpPr>
          <p:spPr>
            <a:xfrm>
              <a:off x="1115616" y="2708920"/>
              <a:ext cx="1224136" cy="1584176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21" name="Isosceles Triangle 20"/>
            <p:cNvSpPr/>
            <p:nvPr/>
          </p:nvSpPr>
          <p:spPr>
            <a:xfrm rot="10631735">
              <a:off x="1524283" y="2645417"/>
              <a:ext cx="360040" cy="50405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" name="Group 21"/>
          <p:cNvGrpSpPr/>
          <p:nvPr/>
        </p:nvGrpSpPr>
        <p:grpSpPr>
          <a:xfrm rot="16200000">
            <a:off x="5401305" y="1805059"/>
            <a:ext cx="3312367" cy="3672408"/>
            <a:chOff x="5564224" y="1412776"/>
            <a:chExt cx="3312367" cy="3672408"/>
          </a:xfrm>
        </p:grpSpPr>
        <p:sp>
          <p:nvSpPr>
            <p:cNvPr id="23" name="Moon 22"/>
            <p:cNvSpPr/>
            <p:nvPr/>
          </p:nvSpPr>
          <p:spPr>
            <a:xfrm rot="4822024">
              <a:off x="5888260" y="2499794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4" name="Moon 23"/>
            <p:cNvSpPr/>
            <p:nvPr/>
          </p:nvSpPr>
          <p:spPr>
            <a:xfrm rot="4822024">
              <a:off x="7760467" y="2571803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5" name="Flowchart: Connector 24"/>
            <p:cNvSpPr/>
            <p:nvPr/>
          </p:nvSpPr>
          <p:spPr>
            <a:xfrm rot="20984407">
              <a:off x="6372200" y="1628800"/>
              <a:ext cx="1872208" cy="3168352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26" name="Flowchart: Connector 25"/>
            <p:cNvSpPr/>
            <p:nvPr/>
          </p:nvSpPr>
          <p:spPr>
            <a:xfrm>
              <a:off x="6660232" y="2276872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7092280" y="2132856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16200000" flipH="1">
              <a:off x="7380312" y="4725144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7272300" y="483315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7776356" y="4689140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7956376" y="4509120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7848364" y="4617132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6876256" y="1484784"/>
              <a:ext cx="144016" cy="14401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6912260" y="1520788"/>
              <a:ext cx="144016" cy="720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6841046" y="1519994"/>
              <a:ext cx="21602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6" name="Flowchart: Connector 35"/>
            <p:cNvSpPr/>
            <p:nvPr/>
          </p:nvSpPr>
          <p:spPr>
            <a:xfrm rot="20552940">
              <a:off x="6804248" y="2924944"/>
              <a:ext cx="1224136" cy="1584176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37" name="Isosceles Triangle 36"/>
            <p:cNvSpPr/>
            <p:nvPr/>
          </p:nvSpPr>
          <p:spPr>
            <a:xfrm rot="9627084">
              <a:off x="7032388" y="2861441"/>
              <a:ext cx="360040" cy="50405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5400000">
              <a:off x="7200292" y="483315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Group 38"/>
          <p:cNvGrpSpPr/>
          <p:nvPr/>
        </p:nvGrpSpPr>
        <p:grpSpPr>
          <a:xfrm>
            <a:off x="2483768" y="4581128"/>
            <a:ext cx="3744416" cy="1080120"/>
            <a:chOff x="2483768" y="4581128"/>
            <a:chExt cx="3744416" cy="1080120"/>
          </a:xfrm>
        </p:grpSpPr>
        <p:sp>
          <p:nvSpPr>
            <p:cNvPr id="40" name="Flowchart: Terminator 39"/>
            <p:cNvSpPr/>
            <p:nvPr/>
          </p:nvSpPr>
          <p:spPr>
            <a:xfrm>
              <a:off x="2483768" y="4581128"/>
              <a:ext cx="3744416" cy="1080120"/>
            </a:xfrm>
            <a:prstGeom prst="flowChartTerminator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1" name="Heart 40"/>
            <p:cNvSpPr/>
            <p:nvPr/>
          </p:nvSpPr>
          <p:spPr>
            <a:xfrm rot="16906487">
              <a:off x="3419872" y="494116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2" name="Heart 41"/>
            <p:cNvSpPr/>
            <p:nvPr/>
          </p:nvSpPr>
          <p:spPr>
            <a:xfrm rot="16906487">
              <a:off x="4171385" y="470077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3" name="Heart 42"/>
            <p:cNvSpPr/>
            <p:nvPr/>
          </p:nvSpPr>
          <p:spPr>
            <a:xfrm rot="16906487">
              <a:off x="5179496" y="506081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7"/>
    </mc:Choice>
    <mc:Fallback>
      <p:transition spd="slow" advTm="9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AD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56119" y="1196752"/>
            <a:ext cx="3168352" cy="3600400"/>
            <a:chOff x="56119" y="1196752"/>
            <a:chExt cx="3168352" cy="3600400"/>
          </a:xfrm>
        </p:grpSpPr>
        <p:sp>
          <p:nvSpPr>
            <p:cNvPr id="6" name="Moon 5"/>
            <p:cNvSpPr/>
            <p:nvPr/>
          </p:nvSpPr>
          <p:spPr>
            <a:xfrm rot="4822024">
              <a:off x="380155" y="2283771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900100" y="447311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Moon 7"/>
            <p:cNvSpPr/>
            <p:nvPr/>
          </p:nvSpPr>
          <p:spPr>
            <a:xfrm rot="4822024">
              <a:off x="2108347" y="2355779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720080" y="1412776"/>
              <a:ext cx="1872208" cy="3168352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1224136" y="1988840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1800200" y="1988840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6200000" flipH="1">
              <a:off x="1080120" y="4365104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972108" y="447311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764196" y="4545124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1944216" y="4437112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1836204" y="4545124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9" idx="0"/>
            </p:cNvCxnSpPr>
            <p:nvPr/>
          </p:nvCxnSpPr>
          <p:spPr>
            <a:xfrm rot="16200000" flipH="1">
              <a:off x="1512168" y="1268760"/>
              <a:ext cx="144016" cy="14401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9" idx="0"/>
            </p:cNvCxnSpPr>
            <p:nvPr/>
          </p:nvCxnSpPr>
          <p:spPr>
            <a:xfrm rot="5400000">
              <a:off x="1620180" y="1304764"/>
              <a:ext cx="144016" cy="720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1548966" y="1303970"/>
              <a:ext cx="21602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0" name="Flowchart: Connector 19"/>
            <p:cNvSpPr/>
            <p:nvPr/>
          </p:nvSpPr>
          <p:spPr>
            <a:xfrm>
              <a:off x="1115616" y="2708920"/>
              <a:ext cx="1224136" cy="1584176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21" name="Isosceles Triangle 20"/>
            <p:cNvSpPr/>
            <p:nvPr/>
          </p:nvSpPr>
          <p:spPr>
            <a:xfrm rot="10631735">
              <a:off x="1524283" y="2645417"/>
              <a:ext cx="360040" cy="50405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4" name="Group 38"/>
          <p:cNvGrpSpPr/>
          <p:nvPr/>
        </p:nvGrpSpPr>
        <p:grpSpPr>
          <a:xfrm>
            <a:off x="2483768" y="4581128"/>
            <a:ext cx="3744416" cy="1080120"/>
            <a:chOff x="2483768" y="4581128"/>
            <a:chExt cx="3744416" cy="1080120"/>
          </a:xfrm>
        </p:grpSpPr>
        <p:sp>
          <p:nvSpPr>
            <p:cNvPr id="40" name="Flowchart: Terminator 39"/>
            <p:cNvSpPr/>
            <p:nvPr/>
          </p:nvSpPr>
          <p:spPr>
            <a:xfrm>
              <a:off x="2483768" y="4581128"/>
              <a:ext cx="3744416" cy="1080120"/>
            </a:xfrm>
            <a:prstGeom prst="flowChartTerminator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1" name="Heart 40"/>
            <p:cNvSpPr/>
            <p:nvPr/>
          </p:nvSpPr>
          <p:spPr>
            <a:xfrm rot="16906487">
              <a:off x="3419872" y="494116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2" name="Heart 41"/>
            <p:cNvSpPr/>
            <p:nvPr/>
          </p:nvSpPr>
          <p:spPr>
            <a:xfrm rot="16906487">
              <a:off x="4171385" y="470077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3" name="Heart 42"/>
            <p:cNvSpPr/>
            <p:nvPr/>
          </p:nvSpPr>
          <p:spPr>
            <a:xfrm rot="16906487">
              <a:off x="5179496" y="506081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" name="Group 21"/>
          <p:cNvGrpSpPr/>
          <p:nvPr/>
        </p:nvGrpSpPr>
        <p:grpSpPr>
          <a:xfrm rot="14501438">
            <a:off x="4957784" y="2049478"/>
            <a:ext cx="3312367" cy="3672408"/>
            <a:chOff x="5564224" y="1412776"/>
            <a:chExt cx="3312367" cy="3672408"/>
          </a:xfrm>
        </p:grpSpPr>
        <p:sp>
          <p:nvSpPr>
            <p:cNvPr id="23" name="Moon 22"/>
            <p:cNvSpPr/>
            <p:nvPr/>
          </p:nvSpPr>
          <p:spPr>
            <a:xfrm rot="4822024">
              <a:off x="5888260" y="2499794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4" name="Moon 23"/>
            <p:cNvSpPr/>
            <p:nvPr/>
          </p:nvSpPr>
          <p:spPr>
            <a:xfrm rot="4822024">
              <a:off x="7760467" y="2571803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5" name="Flowchart: Connector 24"/>
            <p:cNvSpPr/>
            <p:nvPr/>
          </p:nvSpPr>
          <p:spPr>
            <a:xfrm rot="20984407">
              <a:off x="6372200" y="1628800"/>
              <a:ext cx="1872208" cy="3168352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26" name="Flowchart: Connector 25"/>
            <p:cNvSpPr/>
            <p:nvPr/>
          </p:nvSpPr>
          <p:spPr>
            <a:xfrm>
              <a:off x="6660232" y="2276872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7092280" y="2132856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16200000" flipH="1">
              <a:off x="7380312" y="4725144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7272300" y="483315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7776356" y="4689140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7956376" y="4509120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7848364" y="4617132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6876256" y="1484784"/>
              <a:ext cx="144016" cy="14401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6912260" y="1520788"/>
              <a:ext cx="144016" cy="720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6841046" y="1519994"/>
              <a:ext cx="21602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6" name="Flowchart: Connector 35"/>
            <p:cNvSpPr/>
            <p:nvPr/>
          </p:nvSpPr>
          <p:spPr>
            <a:xfrm rot="20552940">
              <a:off x="6804248" y="2924944"/>
              <a:ext cx="1224136" cy="1584176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37" name="Isosceles Triangle 36"/>
            <p:cNvSpPr/>
            <p:nvPr/>
          </p:nvSpPr>
          <p:spPr>
            <a:xfrm rot="9627084">
              <a:off x="7032388" y="2861441"/>
              <a:ext cx="360040" cy="50405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5400000">
              <a:off x="7200292" y="483315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Teardrop 44"/>
          <p:cNvSpPr/>
          <p:nvPr/>
        </p:nvSpPr>
        <p:spPr>
          <a:xfrm rot="18508319">
            <a:off x="4067944" y="2564904"/>
            <a:ext cx="504056" cy="648072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Teardrop 45"/>
          <p:cNvSpPr/>
          <p:nvPr/>
        </p:nvSpPr>
        <p:spPr>
          <a:xfrm rot="18648284">
            <a:off x="3635896" y="3501008"/>
            <a:ext cx="504056" cy="648072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7-Point Star 46"/>
          <p:cNvSpPr/>
          <p:nvPr/>
        </p:nvSpPr>
        <p:spPr>
          <a:xfrm>
            <a:off x="4572000" y="3573016"/>
            <a:ext cx="936104" cy="1152128"/>
          </a:xfrm>
          <a:prstGeom prst="star7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7-Point Star 47"/>
          <p:cNvSpPr/>
          <p:nvPr/>
        </p:nvSpPr>
        <p:spPr>
          <a:xfrm>
            <a:off x="5076056" y="4149080"/>
            <a:ext cx="936104" cy="1152128"/>
          </a:xfrm>
          <a:prstGeom prst="star7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1"/>
    </mc:Choice>
    <mc:Fallback>
      <p:transition spd="slow" advTm="7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AD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/>
          <p:nvPr/>
        </p:nvGrpSpPr>
        <p:grpSpPr>
          <a:xfrm>
            <a:off x="2483768" y="4581128"/>
            <a:ext cx="3744416" cy="1080120"/>
            <a:chOff x="2483768" y="4581128"/>
            <a:chExt cx="3744416" cy="1080120"/>
          </a:xfrm>
        </p:grpSpPr>
        <p:sp>
          <p:nvSpPr>
            <p:cNvPr id="40" name="Flowchart: Terminator 39"/>
            <p:cNvSpPr/>
            <p:nvPr/>
          </p:nvSpPr>
          <p:spPr>
            <a:xfrm>
              <a:off x="2483768" y="4581128"/>
              <a:ext cx="3744416" cy="1080120"/>
            </a:xfrm>
            <a:prstGeom prst="flowChartTerminator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1" name="Heart 40"/>
            <p:cNvSpPr/>
            <p:nvPr/>
          </p:nvSpPr>
          <p:spPr>
            <a:xfrm rot="16906487">
              <a:off x="3419872" y="494116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2" name="Heart 41"/>
            <p:cNvSpPr/>
            <p:nvPr/>
          </p:nvSpPr>
          <p:spPr>
            <a:xfrm rot="16906487">
              <a:off x="4171385" y="470077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3" name="Heart 42"/>
            <p:cNvSpPr/>
            <p:nvPr/>
          </p:nvSpPr>
          <p:spPr>
            <a:xfrm rot="16906487">
              <a:off x="5179496" y="5060818"/>
              <a:ext cx="360040" cy="504056"/>
            </a:xfrm>
            <a:prstGeom prst="hear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" name="Group 21"/>
          <p:cNvGrpSpPr/>
          <p:nvPr/>
        </p:nvGrpSpPr>
        <p:grpSpPr>
          <a:xfrm rot="12568034">
            <a:off x="4108900" y="1989959"/>
            <a:ext cx="3312367" cy="3672408"/>
            <a:chOff x="5564224" y="1412776"/>
            <a:chExt cx="3312367" cy="3672408"/>
          </a:xfrm>
        </p:grpSpPr>
        <p:sp>
          <p:nvSpPr>
            <p:cNvPr id="23" name="Moon 22"/>
            <p:cNvSpPr/>
            <p:nvPr/>
          </p:nvSpPr>
          <p:spPr>
            <a:xfrm rot="4822024">
              <a:off x="5888260" y="2499794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4" name="Moon 23"/>
            <p:cNvSpPr/>
            <p:nvPr/>
          </p:nvSpPr>
          <p:spPr>
            <a:xfrm rot="4822024">
              <a:off x="7760467" y="2571803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5" name="Flowchart: Connector 24"/>
            <p:cNvSpPr/>
            <p:nvPr/>
          </p:nvSpPr>
          <p:spPr>
            <a:xfrm rot="20984407">
              <a:off x="6372200" y="1628800"/>
              <a:ext cx="1872208" cy="3168352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26" name="Flowchart: Connector 25"/>
            <p:cNvSpPr/>
            <p:nvPr/>
          </p:nvSpPr>
          <p:spPr>
            <a:xfrm>
              <a:off x="6660232" y="2276872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7092280" y="2132856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16200000" flipH="1">
              <a:off x="7380312" y="4725144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7272300" y="483315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7776356" y="4689140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7956376" y="4509120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7848364" y="4617132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6876256" y="1484784"/>
              <a:ext cx="144016" cy="14401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6912260" y="1520788"/>
              <a:ext cx="144016" cy="720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6841046" y="1519994"/>
              <a:ext cx="21602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6" name="Flowchart: Connector 35"/>
            <p:cNvSpPr/>
            <p:nvPr/>
          </p:nvSpPr>
          <p:spPr>
            <a:xfrm rot="20552940">
              <a:off x="6804248" y="2924944"/>
              <a:ext cx="1224136" cy="1584176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37" name="Isosceles Triangle 36"/>
            <p:cNvSpPr/>
            <p:nvPr/>
          </p:nvSpPr>
          <p:spPr>
            <a:xfrm rot="9627084">
              <a:off x="7032388" y="2861441"/>
              <a:ext cx="360040" cy="504056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5400000">
              <a:off x="7200292" y="483315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Teardrop 44"/>
          <p:cNvSpPr/>
          <p:nvPr/>
        </p:nvSpPr>
        <p:spPr>
          <a:xfrm rot="18508319">
            <a:off x="4067944" y="2564904"/>
            <a:ext cx="504056" cy="648072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Teardrop 45"/>
          <p:cNvSpPr/>
          <p:nvPr/>
        </p:nvSpPr>
        <p:spPr>
          <a:xfrm rot="18648284">
            <a:off x="3635896" y="3501008"/>
            <a:ext cx="504056" cy="648072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7-Point Star 46"/>
          <p:cNvSpPr/>
          <p:nvPr/>
        </p:nvSpPr>
        <p:spPr>
          <a:xfrm>
            <a:off x="4355976" y="4221088"/>
            <a:ext cx="936104" cy="1152128"/>
          </a:xfrm>
          <a:prstGeom prst="star7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7-Point Star 47"/>
          <p:cNvSpPr/>
          <p:nvPr/>
        </p:nvSpPr>
        <p:spPr>
          <a:xfrm>
            <a:off x="4788024" y="4437112"/>
            <a:ext cx="936104" cy="1152128"/>
          </a:xfrm>
          <a:prstGeom prst="star7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7-Point Star 48"/>
          <p:cNvSpPr/>
          <p:nvPr/>
        </p:nvSpPr>
        <p:spPr>
          <a:xfrm>
            <a:off x="5364088" y="4437112"/>
            <a:ext cx="936104" cy="1152128"/>
          </a:xfrm>
          <a:prstGeom prst="star7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Teardrop 49"/>
          <p:cNvSpPr/>
          <p:nvPr/>
        </p:nvSpPr>
        <p:spPr>
          <a:xfrm rot="18508319">
            <a:off x="4946482" y="2711785"/>
            <a:ext cx="504056" cy="648072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55" name="Group 54"/>
          <p:cNvGrpSpPr/>
          <p:nvPr/>
        </p:nvGrpSpPr>
        <p:grpSpPr>
          <a:xfrm rot="556403">
            <a:off x="56119" y="1196752"/>
            <a:ext cx="3435761" cy="3600400"/>
            <a:chOff x="56119" y="1196752"/>
            <a:chExt cx="3435761" cy="3600400"/>
          </a:xfrm>
        </p:grpSpPr>
        <p:sp>
          <p:nvSpPr>
            <p:cNvPr id="6" name="Moon 5"/>
            <p:cNvSpPr/>
            <p:nvPr/>
          </p:nvSpPr>
          <p:spPr>
            <a:xfrm rot="4822024">
              <a:off x="380155" y="2283771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900100" y="447311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Moon 7"/>
            <p:cNvSpPr/>
            <p:nvPr/>
          </p:nvSpPr>
          <p:spPr>
            <a:xfrm rot="4822024">
              <a:off x="2108347" y="2355779"/>
              <a:ext cx="792088" cy="1440160"/>
            </a:xfrm>
            <a:prstGeom prst="mo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720080" y="1412776"/>
              <a:ext cx="1872208" cy="3168352"/>
            </a:xfrm>
            <a:prstGeom prst="flowChartConnec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1224136" y="1988840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1800200" y="1988840"/>
              <a:ext cx="360040" cy="432048"/>
            </a:xfrm>
            <a:prstGeom prst="flowChartConnector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6200000" flipH="1">
              <a:off x="1080120" y="4365104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972108" y="4473116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764196" y="4545124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1944216" y="4437112"/>
              <a:ext cx="360040" cy="216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1836204" y="4545124"/>
              <a:ext cx="432048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9" idx="0"/>
            </p:cNvCxnSpPr>
            <p:nvPr/>
          </p:nvCxnSpPr>
          <p:spPr>
            <a:xfrm rot="16200000" flipH="1">
              <a:off x="1512168" y="1268760"/>
              <a:ext cx="144016" cy="14401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9" idx="0"/>
            </p:cNvCxnSpPr>
            <p:nvPr/>
          </p:nvCxnSpPr>
          <p:spPr>
            <a:xfrm rot="5400000">
              <a:off x="1620180" y="1304764"/>
              <a:ext cx="144016" cy="720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1548966" y="1303970"/>
              <a:ext cx="21602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0" name="Flowchart: Connector 19"/>
            <p:cNvSpPr/>
            <p:nvPr/>
          </p:nvSpPr>
          <p:spPr>
            <a:xfrm>
              <a:off x="1115616" y="2708920"/>
              <a:ext cx="1224136" cy="1584176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1475656" y="2492896"/>
              <a:ext cx="360040" cy="50405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2" name="Rounded Rectangular Callout 51"/>
            <p:cNvSpPr/>
            <p:nvPr/>
          </p:nvSpPr>
          <p:spPr>
            <a:xfrm>
              <a:off x="2267744" y="1196752"/>
              <a:ext cx="1224136" cy="1008112"/>
            </a:xfrm>
            <a:prstGeom prst="wedgeRoundRect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>
                  <a:solidFill>
                    <a:schemeClr val="tx1"/>
                  </a:solidFill>
                  <a:latin typeface="Arial Narrow" pitchFamily="34" charset="0"/>
                </a:rPr>
                <a:t>HA </a:t>
              </a:r>
              <a:r>
                <a:rPr lang="en-AU" dirty="0" err="1" smtClean="0">
                  <a:solidFill>
                    <a:schemeClr val="tx1"/>
                  </a:solidFill>
                  <a:latin typeface="Arial Narrow" pitchFamily="34" charset="0"/>
                </a:rPr>
                <a:t>HA</a:t>
              </a:r>
              <a:r>
                <a:rPr lang="en-AU" dirty="0" smtClean="0">
                  <a:solidFill>
                    <a:schemeClr val="tx1"/>
                  </a:solidFill>
                  <a:latin typeface="Arial Narrow" pitchFamily="34" charset="0"/>
                </a:rPr>
                <a:t> HA </a:t>
              </a:r>
              <a:endParaRPr lang="en-AU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6"/>
    </mc:Choice>
    <mc:Fallback>
      <p:transition spd="slow" advTm="96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66&quot;/&gt;&lt;/object&gt;&lt;object type=&quot;3&quot; unique_id=&quot;10010&quot;&gt;&lt;property id=&quot;20148&quot; value=&quot;5&quot;/&gt;&lt;property id=&quot;20300&quot; value=&quot;Slide 7&quot;/&gt;&lt;property id=&quot;20307&quot; value=&quot;268&quot;/&gt;&lt;/object&gt;&lt;object type=&quot;3&quot; unique_id=&quot;10011&quot;&gt;&lt;property id=&quot;20148&quot; value=&quot;5&quot;/&gt;&lt;property id=&quot;20300&quot; value=&quot;Slide 8&quot;/&gt;&lt;property id=&quot;20307&quot; value=&quot;269&quot;/&gt;&lt;/object&gt;&lt;object type=&quot;3&quot; unique_id=&quot;10012&quot;&gt;&lt;property id=&quot;20148&quot; value=&quot;5&quot;/&gt;&lt;property id=&quot;20300&quot; value=&quot;Slide 12&quot;/&gt;&lt;property id=&quot;20307&quot; value=&quot;270&quot;/&gt;&lt;/object&gt;&lt;object type=&quot;3&quot; unique_id=&quot;10013&quot;&gt;&lt;property id=&quot;20148&quot; value=&quot;5&quot;/&gt;&lt;property id=&quot;20300&quot; value=&quot;Slide 9&quot;/&gt;&lt;property id=&quot;20307&quot; value=&quot;271&quot;/&gt;&lt;/object&gt;&lt;object type=&quot;3&quot; unique_id=&quot;10014&quot;&gt;&lt;property id=&quot;20148&quot; value=&quot;5&quot;/&gt;&lt;property id=&quot;20300&quot; value=&quot;Slide 10&quot;/&gt;&lt;property id=&quot;20307&quot; value=&quot;272&quot;/&gt;&lt;/object&gt;&lt;object type=&quot;3&quot; unique_id=&quot;10015&quot;&gt;&lt;property id=&quot;20148&quot; value=&quot;5&quot;/&gt;&lt;property id=&quot;20300&quot; value=&quot;Slide 11&quot;/&gt;&lt;property id=&quot;20307&quot; value=&quot;274&quot;/&gt;&lt;/object&gt;&lt;object type=&quot;3&quot; unique_id=&quot;10016&quot;&gt;&lt;property id=&quot;20148&quot; value=&quot;5&quot;/&gt;&lt;property id=&quot;20300&quot; value=&quot;Slide 13&quot;/&gt;&lt;property id=&quot;20307&quot; value=&quot;273&quot;/&gt;&lt;/object&gt;&lt;object type=&quot;3&quot; unique_id=&quot;10017&quot;&gt;&lt;property id=&quot;20148&quot; value=&quot;5&quot;/&gt;&lt;property id=&quot;20300&quot; value=&quot;Slide 14&quot;/&gt;&lt;property id=&quot;20307&quot; value=&quot;275&quot;/&gt;&lt;/object&gt;&lt;object type=&quot;3&quot; unique_id=&quot;10019&quot;&gt;&lt;property id=&quot;20148&quot; value=&quot;5&quot;/&gt;&lt;property id=&quot;20300&quot; value=&quot;Slide 15&quot;/&gt;&lt;property id=&quot;20307&quot; value=&quot;276&quot;/&gt;&lt;/object&gt;&lt;object type=&quot;3&quot; unique_id=&quot;10020&quot;&gt;&lt;property id=&quot;20148&quot; value=&quot;5&quot;/&gt;&lt;property id=&quot;20300&quot; value=&quot;Slide 16&quot;/&gt;&lt;property id=&quot;20307&quot; value=&quot;277&quot;/&gt;&lt;/object&gt;&lt;object type=&quot;3&quot; unique_id=&quot;10021&quot;&gt;&lt;property id=&quot;20148&quot; value=&quot;5&quot;/&gt;&lt;property id=&quot;20300&quot; value=&quot;Slide 17&quot;/&gt;&lt;property id=&quot;20307&quot; value=&quot;278&quot;/&gt;&lt;/object&gt;&lt;object type=&quot;3&quot; unique_id=&quot;10022&quot;&gt;&lt;property id=&quot;20148&quot; value=&quot;5&quot;/&gt;&lt;property id=&quot;20300&quot; value=&quot;Slide 18&quot;/&gt;&lt;property id=&quot;20307&quot; value=&quot;279&quot;/&gt;&lt;/object&gt;&lt;object type=&quot;3&quot; unique_id=&quot;10023&quot;&gt;&lt;property id=&quot;20148&quot; value=&quot;5&quot;/&gt;&lt;property id=&quot;20300&quot; value=&quot;Slide 19&quot;/&gt;&lt;property id=&quot;20307&quot; value=&quot;28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29</Words>
  <Application>Microsoft Office PowerPoint</Application>
  <PresentationFormat>On-screen Show (4:3)</PresentationFormat>
  <Paragraphs>10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DET NSW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DET User</dc:creator>
  <cp:lastModifiedBy>Pusz, Angela</cp:lastModifiedBy>
  <cp:revision>9</cp:revision>
  <dcterms:created xsi:type="dcterms:W3CDTF">2011-11-28T22:39:46Z</dcterms:created>
  <dcterms:modified xsi:type="dcterms:W3CDTF">2014-10-19T01:47:57Z</dcterms:modified>
</cp:coreProperties>
</file>